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theme/themeOverride4.xml" ContentType="application/vnd.openxmlformats-officedocument.themeOverr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theme/themeOverride5.xml" ContentType="application/vnd.openxmlformats-officedocument.themeOverride+xml"/>
  <Override PartName="/ppt/tags/tag7.xml" ContentType="application/vnd.openxmlformats-officedocument.presentationml.tags+xml"/>
  <Override PartName="/ppt/notesSlides/notesSlide26.xml" ContentType="application/vnd.openxmlformats-officedocument.presentationml.notesSlide+xml"/>
  <Override PartName="/ppt/theme/themeOverride6.xml" ContentType="application/vnd.openxmlformats-officedocument.themeOverride+xml"/>
  <Override PartName="/ppt/tags/tag8.xml" ContentType="application/vnd.openxmlformats-officedocument.presentationml.tags+xml"/>
  <Override PartName="/ppt/notesSlides/notesSlide27.xml" ContentType="application/vnd.openxmlformats-officedocument.presentationml.notesSlide+xml"/>
  <Override PartName="/ppt/theme/themeOverride7.xml" ContentType="application/vnd.openxmlformats-officedocument.themeOverride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theme/themeOverride8.xml" ContentType="application/vnd.openxmlformats-officedocument.themeOverride+xml"/>
  <Override PartName="/ppt/tags/tag10.xml" ContentType="application/vnd.openxmlformats-officedocument.presentationml.tags+xml"/>
  <Override PartName="/ppt/notesSlides/notesSlide29.xml" ContentType="application/vnd.openxmlformats-officedocument.presentationml.notesSlide+xml"/>
  <Override PartName="/ppt/tags/tag11.xml" ContentType="application/vnd.openxmlformats-officedocument.presentationml.tags+xml"/>
  <Override PartName="/ppt/notesSlides/notesSlide30.xml" ContentType="application/vnd.openxmlformats-officedocument.presentationml.notesSlide+xml"/>
  <Override PartName="/ppt/tags/tag12.xml" ContentType="application/vnd.openxmlformats-officedocument.presentationml.tags+xml"/>
  <Override PartName="/ppt/notesSlides/notesSlide31.xml" ContentType="application/vnd.openxmlformats-officedocument.presentationml.notesSlide+xml"/>
  <Override PartName="/ppt/tags/tag13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712" r:id="rId2"/>
    <p:sldMasterId id="2147483716" r:id="rId3"/>
  </p:sldMasterIdLst>
  <p:notesMasterIdLst>
    <p:notesMasterId r:id="rId37"/>
  </p:notesMasterIdLst>
  <p:sldIdLst>
    <p:sldId id="284" r:id="rId4"/>
    <p:sldId id="257" r:id="rId5"/>
    <p:sldId id="258" r:id="rId6"/>
    <p:sldId id="277" r:id="rId7"/>
    <p:sldId id="286" r:id="rId8"/>
    <p:sldId id="266" r:id="rId9"/>
    <p:sldId id="289" r:id="rId10"/>
    <p:sldId id="288" r:id="rId11"/>
    <p:sldId id="287" r:id="rId12"/>
    <p:sldId id="304" r:id="rId13"/>
    <p:sldId id="311" r:id="rId14"/>
    <p:sldId id="307" r:id="rId15"/>
    <p:sldId id="259" r:id="rId16"/>
    <p:sldId id="301" r:id="rId17"/>
    <p:sldId id="302" r:id="rId18"/>
    <p:sldId id="303" r:id="rId19"/>
    <p:sldId id="312" r:id="rId20"/>
    <p:sldId id="260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13" r:id="rId33"/>
    <p:sldId id="315" r:id="rId34"/>
    <p:sldId id="314" r:id="rId35"/>
    <p:sldId id="262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676"/>
    <a:srgbClr val="046DED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03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1147" y="-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AB3A5-8FDC-4ED4-BC8B-2DF1A7A3383A}" type="datetimeFigureOut">
              <a:rPr lang="zh-CN" altLang="en-US" smtClean="0"/>
              <a:t>2021/1/6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662AF-34DC-4526-BF19-2D19D92CFC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63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662AF-34DC-4526-BF19-2D19D92CFC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342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C493B2F-67F1-4FEC-A176-4BDA1A30360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107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C493B2F-67F1-4FEC-A176-4BDA1A30360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492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C493B2F-67F1-4FEC-A176-4BDA1A30360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876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662AF-34DC-4526-BF19-2D19D92CFC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7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D154-2944-4EF3-B12F-41E89F4F1A0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318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C493B2F-67F1-4FEC-A176-4BDA1A30360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876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C493B2F-67F1-4FEC-A176-4BDA1A30360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16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87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C493B2F-67F1-4FEC-A176-4BDA1A30360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876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662AF-34DC-4526-BF19-2D19D92CFC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85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38D33-8C8F-4E14-BE24-35EBEB99B1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89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662AF-34DC-4526-BF19-2D19D92CFC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535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E017A-2E77-4D71-B22E-7FEC5E087DE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59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FA1D4843-B720-4079-8937-60D8EA9C8B6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21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57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FA1D4843-B720-4079-8937-60D8EA9C8B6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22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57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FA1D4843-B720-4079-8937-60D8EA9C8B6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23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57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FA1D4843-B720-4079-8937-60D8EA9C8B6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24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57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FA1D4843-B720-4079-8937-60D8EA9C8B6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25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57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FA1D4843-B720-4079-8937-60D8EA9C8B6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26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57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FA1D4843-B720-4079-8937-60D8EA9C8B6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27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57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buFont typeface="Arial" panose="020B0604020202020204" pitchFamily="34" charset="0"/>
              <a:buNone/>
            </a:pPr>
            <a:fld id="{FA1D4843-B720-4079-8937-60D8EA9C8B6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 algn="r" eaLnBrk="1" hangingPunct="1">
                <a:buFont typeface="Arial" panose="020B0604020202020204" pitchFamily="34" charset="0"/>
                <a:buNone/>
              </a:pPr>
              <a:t>28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57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59755FA-7104-4113-8BA6-32AE3DD07B78}" type="slidenum">
              <a:rPr lang="zh-CN" altLang="en-US" smtClean="0">
                <a:latin typeface="Calibri" panose="020F0502020204030204" pitchFamily="34" charset="0"/>
              </a:rPr>
              <a:pPr/>
              <a:t>29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65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662AF-34DC-4526-BF19-2D19D92CFC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868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59755FA-7104-4113-8BA6-32AE3DD07B78}" type="slidenum">
              <a:rPr lang="zh-CN" altLang="en-US" smtClean="0">
                <a:latin typeface="Calibri" panose="020F0502020204030204" pitchFamily="34" charset="0"/>
              </a:rPr>
              <a:pPr/>
              <a:t>30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65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59755FA-7104-4113-8BA6-32AE3DD07B78}" type="slidenum">
              <a:rPr lang="zh-CN" altLang="en-US" smtClean="0">
                <a:latin typeface="Calibri" panose="020F0502020204030204" pitchFamily="34" charset="0"/>
              </a:rPr>
              <a:pPr/>
              <a:t>31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65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59755FA-7104-4113-8BA6-32AE3DD07B78}" type="slidenum">
              <a:rPr lang="zh-CN" altLang="en-US" smtClean="0">
                <a:latin typeface="Calibri" panose="020F0502020204030204" pitchFamily="34" charset="0"/>
              </a:rPr>
              <a:pPr/>
              <a:t>32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965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662AF-34DC-4526-BF19-2D19D92CFC1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178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B0D154-2944-4EF3-B12F-41E89F4F1A0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318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38D33-8C8F-4E14-BE24-35EBEB99B15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890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38D33-8C8F-4E14-BE24-35EBEB99B15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890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662AF-34DC-4526-BF19-2D19D92CFC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602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38D33-8C8F-4E14-BE24-35EBEB99B15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890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A38D33-8C8F-4E14-BE24-35EBEB99B15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89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52647F38-B617-4D2F-AE0A-013F0C4D2C57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1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1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28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2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19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4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85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4102101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71500" y="608012"/>
            <a:ext cx="11049000" cy="5641976"/>
          </a:xfrm>
          <a:custGeom>
            <a:avLst/>
            <a:gdLst>
              <a:gd name="connsiteX0" fmla="*/ 0 w 11049000"/>
              <a:gd name="connsiteY0" fmla="*/ 0 h 5641976"/>
              <a:gd name="connsiteX1" fmla="*/ 11049000 w 11049000"/>
              <a:gd name="connsiteY1" fmla="*/ 0 h 5641976"/>
              <a:gd name="connsiteX2" fmla="*/ 11049000 w 11049000"/>
              <a:gd name="connsiteY2" fmla="*/ 5641976 h 5641976"/>
              <a:gd name="connsiteX3" fmla="*/ 0 w 11049000"/>
              <a:gd name="connsiteY3" fmla="*/ 5641976 h 564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49000" h="5641976">
                <a:moveTo>
                  <a:pt x="0" y="0"/>
                </a:moveTo>
                <a:lnTo>
                  <a:pt x="11049000" y="0"/>
                </a:lnTo>
                <a:lnTo>
                  <a:pt x="11049000" y="5641976"/>
                </a:lnTo>
                <a:lnTo>
                  <a:pt x="0" y="56419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36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2755899"/>
            <a:ext cx="12192000" cy="4102101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367" y="267950"/>
            <a:ext cx="11827265" cy="63221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692729" y="614416"/>
            <a:ext cx="2249714" cy="2477127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2729" y="3175818"/>
            <a:ext cx="2249714" cy="154035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75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4102101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71500" y="608012"/>
            <a:ext cx="11049000" cy="5641976"/>
          </a:xfrm>
          <a:custGeom>
            <a:avLst/>
            <a:gdLst>
              <a:gd name="connsiteX0" fmla="*/ 0 w 11049000"/>
              <a:gd name="connsiteY0" fmla="*/ 0 h 5641976"/>
              <a:gd name="connsiteX1" fmla="*/ 11049000 w 11049000"/>
              <a:gd name="connsiteY1" fmla="*/ 0 h 5641976"/>
              <a:gd name="connsiteX2" fmla="*/ 11049000 w 11049000"/>
              <a:gd name="connsiteY2" fmla="*/ 5641976 h 5641976"/>
              <a:gd name="connsiteX3" fmla="*/ 0 w 11049000"/>
              <a:gd name="connsiteY3" fmla="*/ 5641976 h 564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49000" h="5641976">
                <a:moveTo>
                  <a:pt x="0" y="0"/>
                </a:moveTo>
                <a:lnTo>
                  <a:pt x="11049000" y="0"/>
                </a:lnTo>
                <a:lnTo>
                  <a:pt x="11049000" y="5641976"/>
                </a:lnTo>
                <a:lnTo>
                  <a:pt x="0" y="56419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9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09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 xmlns:a14="http://schemas.microsoft.com/office/drawing/2010/main" xmlns:p15="http://schemas.microsoft.com/office/powerpoint/2012/main">
      <p:transition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1279429" y="3415718"/>
            <a:ext cx="1522609" cy="1388719"/>
          </a:xfrm>
          <a:custGeom>
            <a:avLst/>
            <a:gdLst>
              <a:gd name="connsiteX0" fmla="*/ 0 w 1522609"/>
              <a:gd name="connsiteY0" fmla="*/ 0 h 1388719"/>
              <a:gd name="connsiteX1" fmla="*/ 1522609 w 1522609"/>
              <a:gd name="connsiteY1" fmla="*/ 0 h 1388719"/>
              <a:gd name="connsiteX2" fmla="*/ 1522609 w 1522609"/>
              <a:gd name="connsiteY2" fmla="*/ 1388719 h 1388719"/>
              <a:gd name="connsiteX3" fmla="*/ 0 w 1522609"/>
              <a:gd name="connsiteY3" fmla="*/ 1388719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2609" h="1388719">
                <a:moveTo>
                  <a:pt x="0" y="0"/>
                </a:moveTo>
                <a:lnTo>
                  <a:pt x="1522609" y="0"/>
                </a:lnTo>
                <a:lnTo>
                  <a:pt x="1522609" y="1388719"/>
                </a:lnTo>
                <a:lnTo>
                  <a:pt x="0" y="1388719"/>
                </a:ln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4"/>
          </p:nvPr>
        </p:nvSpPr>
        <p:spPr>
          <a:xfrm>
            <a:off x="2300728" y="3415718"/>
            <a:ext cx="2006792" cy="1388719"/>
          </a:xfrm>
          <a:custGeom>
            <a:avLst/>
            <a:gdLst>
              <a:gd name="connsiteX0" fmla="*/ 484398 w 2006792"/>
              <a:gd name="connsiteY0" fmla="*/ 0 h 1388719"/>
              <a:gd name="connsiteX1" fmla="*/ 2006792 w 2006792"/>
              <a:gd name="connsiteY1" fmla="*/ 0 h 1388719"/>
              <a:gd name="connsiteX2" fmla="*/ 2006792 w 2006792"/>
              <a:gd name="connsiteY2" fmla="*/ 1388719 h 1388719"/>
              <a:gd name="connsiteX3" fmla="*/ 484398 w 2006792"/>
              <a:gd name="connsiteY3" fmla="*/ 1388719 h 1388719"/>
              <a:gd name="connsiteX4" fmla="*/ 484398 w 2006792"/>
              <a:gd name="connsiteY4" fmla="*/ 798514 h 1388719"/>
              <a:gd name="connsiteX5" fmla="*/ 311399 w 2006792"/>
              <a:gd name="connsiteY5" fmla="*/ 833232 h 1388719"/>
              <a:gd name="connsiteX6" fmla="*/ 190299 w 2006792"/>
              <a:gd name="connsiteY6" fmla="*/ 867950 h 1388719"/>
              <a:gd name="connsiteX7" fmla="*/ 0 w 2006792"/>
              <a:gd name="connsiteY7" fmla="*/ 694360 h 1388719"/>
              <a:gd name="connsiteX8" fmla="*/ 190299 w 2006792"/>
              <a:gd name="connsiteY8" fmla="*/ 520770 h 1388719"/>
              <a:gd name="connsiteX9" fmla="*/ 311399 w 2006792"/>
              <a:gd name="connsiteY9" fmla="*/ 555488 h 1388719"/>
              <a:gd name="connsiteX10" fmla="*/ 484398 w 2006792"/>
              <a:gd name="connsiteY10" fmla="*/ 590206 h 1388719"/>
              <a:gd name="connsiteX11" fmla="*/ 484398 w 2006792"/>
              <a:gd name="connsiteY11" fmla="*/ 0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8719">
                <a:moveTo>
                  <a:pt x="484398" y="0"/>
                </a:moveTo>
                <a:cubicBezTo>
                  <a:pt x="2006792" y="0"/>
                  <a:pt x="2006792" y="0"/>
                  <a:pt x="2006792" y="0"/>
                </a:cubicBezTo>
                <a:cubicBezTo>
                  <a:pt x="2006792" y="1388719"/>
                  <a:pt x="2006792" y="1388719"/>
                  <a:pt x="2006792" y="1388719"/>
                </a:cubicBezTo>
                <a:cubicBezTo>
                  <a:pt x="484398" y="1388719"/>
                  <a:pt x="484398" y="1388719"/>
                  <a:pt x="484398" y="1388719"/>
                </a:cubicBezTo>
                <a:cubicBezTo>
                  <a:pt x="484398" y="798514"/>
                  <a:pt x="484398" y="798514"/>
                  <a:pt x="484398" y="798514"/>
                </a:cubicBezTo>
                <a:cubicBezTo>
                  <a:pt x="415198" y="781155"/>
                  <a:pt x="380599" y="781155"/>
                  <a:pt x="311399" y="833232"/>
                </a:cubicBezTo>
                <a:cubicBezTo>
                  <a:pt x="276799" y="850591"/>
                  <a:pt x="224899" y="867950"/>
                  <a:pt x="190299" y="867950"/>
                </a:cubicBezTo>
                <a:cubicBezTo>
                  <a:pt x="86500" y="867950"/>
                  <a:pt x="0" y="798514"/>
                  <a:pt x="0" y="694360"/>
                </a:cubicBezTo>
                <a:cubicBezTo>
                  <a:pt x="0" y="590206"/>
                  <a:pt x="86500" y="520770"/>
                  <a:pt x="190299" y="520770"/>
                </a:cubicBezTo>
                <a:cubicBezTo>
                  <a:pt x="224899" y="520770"/>
                  <a:pt x="276799" y="538129"/>
                  <a:pt x="311399" y="555488"/>
                </a:cubicBezTo>
                <a:cubicBezTo>
                  <a:pt x="380599" y="607565"/>
                  <a:pt x="415198" y="607565"/>
                  <a:pt x="484398" y="590206"/>
                </a:cubicBezTo>
                <a:cubicBezTo>
                  <a:pt x="484398" y="0"/>
                  <a:pt x="484398" y="0"/>
                  <a:pt x="484398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5"/>
          </p:nvPr>
        </p:nvSpPr>
        <p:spPr>
          <a:xfrm>
            <a:off x="3823337" y="3415718"/>
            <a:ext cx="2006792" cy="1388719"/>
          </a:xfrm>
          <a:custGeom>
            <a:avLst/>
            <a:gdLst>
              <a:gd name="connsiteX0" fmla="*/ 484398 w 2006792"/>
              <a:gd name="connsiteY0" fmla="*/ 0 h 1388719"/>
              <a:gd name="connsiteX1" fmla="*/ 2006792 w 2006792"/>
              <a:gd name="connsiteY1" fmla="*/ 0 h 1388719"/>
              <a:gd name="connsiteX2" fmla="*/ 2006792 w 2006792"/>
              <a:gd name="connsiteY2" fmla="*/ 1388719 h 1388719"/>
              <a:gd name="connsiteX3" fmla="*/ 484398 w 2006792"/>
              <a:gd name="connsiteY3" fmla="*/ 1388719 h 1388719"/>
              <a:gd name="connsiteX4" fmla="*/ 484398 w 2006792"/>
              <a:gd name="connsiteY4" fmla="*/ 798514 h 1388719"/>
              <a:gd name="connsiteX5" fmla="*/ 311399 w 2006792"/>
              <a:gd name="connsiteY5" fmla="*/ 833232 h 1388719"/>
              <a:gd name="connsiteX6" fmla="*/ 190299 w 2006792"/>
              <a:gd name="connsiteY6" fmla="*/ 867950 h 1388719"/>
              <a:gd name="connsiteX7" fmla="*/ 0 w 2006792"/>
              <a:gd name="connsiteY7" fmla="*/ 694360 h 1388719"/>
              <a:gd name="connsiteX8" fmla="*/ 190299 w 2006792"/>
              <a:gd name="connsiteY8" fmla="*/ 520770 h 1388719"/>
              <a:gd name="connsiteX9" fmla="*/ 311399 w 2006792"/>
              <a:gd name="connsiteY9" fmla="*/ 555488 h 1388719"/>
              <a:gd name="connsiteX10" fmla="*/ 484398 w 2006792"/>
              <a:gd name="connsiteY10" fmla="*/ 590206 h 1388719"/>
              <a:gd name="connsiteX11" fmla="*/ 484398 w 2006792"/>
              <a:gd name="connsiteY11" fmla="*/ 0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8719">
                <a:moveTo>
                  <a:pt x="484398" y="0"/>
                </a:moveTo>
                <a:cubicBezTo>
                  <a:pt x="2006792" y="0"/>
                  <a:pt x="2006792" y="0"/>
                  <a:pt x="2006792" y="0"/>
                </a:cubicBezTo>
                <a:cubicBezTo>
                  <a:pt x="2006792" y="1388719"/>
                  <a:pt x="2006792" y="1388719"/>
                  <a:pt x="2006792" y="1388719"/>
                </a:cubicBezTo>
                <a:cubicBezTo>
                  <a:pt x="484398" y="1388719"/>
                  <a:pt x="484398" y="1388719"/>
                  <a:pt x="484398" y="1388719"/>
                </a:cubicBezTo>
                <a:cubicBezTo>
                  <a:pt x="484398" y="798514"/>
                  <a:pt x="484398" y="798514"/>
                  <a:pt x="484398" y="798514"/>
                </a:cubicBezTo>
                <a:cubicBezTo>
                  <a:pt x="432499" y="781155"/>
                  <a:pt x="380599" y="781155"/>
                  <a:pt x="311399" y="833232"/>
                </a:cubicBezTo>
                <a:cubicBezTo>
                  <a:pt x="276799" y="850591"/>
                  <a:pt x="242199" y="867950"/>
                  <a:pt x="190299" y="867950"/>
                </a:cubicBezTo>
                <a:cubicBezTo>
                  <a:pt x="86500" y="867950"/>
                  <a:pt x="0" y="798514"/>
                  <a:pt x="0" y="694360"/>
                </a:cubicBezTo>
                <a:cubicBezTo>
                  <a:pt x="0" y="590206"/>
                  <a:pt x="86500" y="520770"/>
                  <a:pt x="190299" y="520770"/>
                </a:cubicBezTo>
                <a:cubicBezTo>
                  <a:pt x="242199" y="520770"/>
                  <a:pt x="276799" y="538129"/>
                  <a:pt x="311399" y="555488"/>
                </a:cubicBezTo>
                <a:cubicBezTo>
                  <a:pt x="380599" y="607565"/>
                  <a:pt x="432499" y="607565"/>
                  <a:pt x="484398" y="590206"/>
                </a:cubicBezTo>
                <a:cubicBezTo>
                  <a:pt x="484398" y="0"/>
                  <a:pt x="484398" y="0"/>
                  <a:pt x="484398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279429" y="2028554"/>
            <a:ext cx="1989666" cy="1387162"/>
          </a:xfrm>
          <a:custGeom>
            <a:avLst/>
            <a:gdLst>
              <a:gd name="connsiteX0" fmla="*/ 0 w 1989666"/>
              <a:gd name="connsiteY0" fmla="*/ 0 h 1387162"/>
              <a:gd name="connsiteX1" fmla="*/ 1505226 w 1989666"/>
              <a:gd name="connsiteY1" fmla="*/ 0 h 1387162"/>
              <a:gd name="connsiteX2" fmla="*/ 1505226 w 1989666"/>
              <a:gd name="connsiteY2" fmla="*/ 606884 h 1387162"/>
              <a:gd name="connsiteX3" fmla="*/ 1678240 w 1989666"/>
              <a:gd name="connsiteY3" fmla="*/ 554865 h 1387162"/>
              <a:gd name="connsiteX4" fmla="*/ 1799350 w 1989666"/>
              <a:gd name="connsiteY4" fmla="*/ 520186 h 1387162"/>
              <a:gd name="connsiteX5" fmla="*/ 1989666 w 1989666"/>
              <a:gd name="connsiteY5" fmla="*/ 693581 h 1387162"/>
              <a:gd name="connsiteX6" fmla="*/ 1799350 w 1989666"/>
              <a:gd name="connsiteY6" fmla="*/ 866976 h 1387162"/>
              <a:gd name="connsiteX7" fmla="*/ 1678240 w 1989666"/>
              <a:gd name="connsiteY7" fmla="*/ 832297 h 1387162"/>
              <a:gd name="connsiteX8" fmla="*/ 1505226 w 1989666"/>
              <a:gd name="connsiteY8" fmla="*/ 797618 h 1387162"/>
              <a:gd name="connsiteX9" fmla="*/ 1505226 w 1989666"/>
              <a:gd name="connsiteY9" fmla="*/ 1387162 h 1387162"/>
              <a:gd name="connsiteX10" fmla="*/ 0 w 1989666"/>
              <a:gd name="connsiteY10" fmla="*/ 1387162 h 1387162"/>
              <a:gd name="connsiteX11" fmla="*/ 0 w 1989666"/>
              <a:gd name="connsiteY11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9666" h="1387162">
                <a:moveTo>
                  <a:pt x="0" y="0"/>
                </a:moveTo>
                <a:cubicBezTo>
                  <a:pt x="0" y="0"/>
                  <a:pt x="0" y="0"/>
                  <a:pt x="1505226" y="0"/>
                </a:cubicBezTo>
                <a:cubicBezTo>
                  <a:pt x="1505226" y="0"/>
                  <a:pt x="1505226" y="0"/>
                  <a:pt x="1505226" y="606884"/>
                </a:cubicBezTo>
                <a:cubicBezTo>
                  <a:pt x="1574432" y="624223"/>
                  <a:pt x="1609034" y="606884"/>
                  <a:pt x="1678240" y="554865"/>
                </a:cubicBezTo>
                <a:cubicBezTo>
                  <a:pt x="1712843" y="537525"/>
                  <a:pt x="1747446" y="520186"/>
                  <a:pt x="1799350" y="520186"/>
                </a:cubicBezTo>
                <a:cubicBezTo>
                  <a:pt x="1903159" y="520186"/>
                  <a:pt x="1989666" y="606884"/>
                  <a:pt x="1989666" y="693581"/>
                </a:cubicBezTo>
                <a:cubicBezTo>
                  <a:pt x="1989666" y="797618"/>
                  <a:pt x="1903159" y="866976"/>
                  <a:pt x="1799350" y="866976"/>
                </a:cubicBezTo>
                <a:cubicBezTo>
                  <a:pt x="1747446" y="866976"/>
                  <a:pt x="1712843" y="849637"/>
                  <a:pt x="1678240" y="832297"/>
                </a:cubicBezTo>
                <a:cubicBezTo>
                  <a:pt x="1609034" y="797618"/>
                  <a:pt x="1574432" y="780279"/>
                  <a:pt x="1505226" y="797618"/>
                </a:cubicBezTo>
                <a:cubicBezTo>
                  <a:pt x="1505226" y="797618"/>
                  <a:pt x="1505226" y="797618"/>
                  <a:pt x="1505226" y="1387162"/>
                </a:cubicBezTo>
                <a:cubicBezTo>
                  <a:pt x="1505226" y="1387162"/>
                  <a:pt x="1505226" y="1387162"/>
                  <a:pt x="0" y="1387162"/>
                </a:cubicBezTo>
                <a:cubicBezTo>
                  <a:pt x="0" y="1387162"/>
                  <a:pt x="0" y="1387162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2784913" y="2028554"/>
            <a:ext cx="2006792" cy="1387162"/>
          </a:xfrm>
          <a:custGeom>
            <a:avLst/>
            <a:gdLst>
              <a:gd name="connsiteX0" fmla="*/ 0 w 2006792"/>
              <a:gd name="connsiteY0" fmla="*/ 0 h 1387162"/>
              <a:gd name="connsiteX1" fmla="*/ 1522394 w 2006792"/>
              <a:gd name="connsiteY1" fmla="*/ 0 h 1387162"/>
              <a:gd name="connsiteX2" fmla="*/ 1522394 w 2006792"/>
              <a:gd name="connsiteY2" fmla="*/ 606884 h 1387162"/>
              <a:gd name="connsiteX3" fmla="*/ 1695393 w 2006792"/>
              <a:gd name="connsiteY3" fmla="*/ 554865 h 1387162"/>
              <a:gd name="connsiteX4" fmla="*/ 1816493 w 2006792"/>
              <a:gd name="connsiteY4" fmla="*/ 520186 h 1387162"/>
              <a:gd name="connsiteX5" fmla="*/ 2006792 w 2006792"/>
              <a:gd name="connsiteY5" fmla="*/ 693581 h 1387162"/>
              <a:gd name="connsiteX6" fmla="*/ 1816493 w 2006792"/>
              <a:gd name="connsiteY6" fmla="*/ 866976 h 1387162"/>
              <a:gd name="connsiteX7" fmla="*/ 1695393 w 2006792"/>
              <a:gd name="connsiteY7" fmla="*/ 832297 h 1387162"/>
              <a:gd name="connsiteX8" fmla="*/ 1522394 w 2006792"/>
              <a:gd name="connsiteY8" fmla="*/ 797618 h 1387162"/>
              <a:gd name="connsiteX9" fmla="*/ 1522394 w 2006792"/>
              <a:gd name="connsiteY9" fmla="*/ 1387162 h 1387162"/>
              <a:gd name="connsiteX10" fmla="*/ 0 w 2006792"/>
              <a:gd name="connsiteY10" fmla="*/ 1387162 h 1387162"/>
              <a:gd name="connsiteX11" fmla="*/ 0 w 2006792"/>
              <a:gd name="connsiteY11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7162">
                <a:moveTo>
                  <a:pt x="0" y="0"/>
                </a:moveTo>
                <a:cubicBezTo>
                  <a:pt x="0" y="0"/>
                  <a:pt x="0" y="0"/>
                  <a:pt x="1522394" y="0"/>
                </a:cubicBezTo>
                <a:cubicBezTo>
                  <a:pt x="1522394" y="0"/>
                  <a:pt x="1522394" y="0"/>
                  <a:pt x="1522394" y="606884"/>
                </a:cubicBezTo>
                <a:cubicBezTo>
                  <a:pt x="1574294" y="624223"/>
                  <a:pt x="1626194" y="606884"/>
                  <a:pt x="1695393" y="554865"/>
                </a:cubicBezTo>
                <a:cubicBezTo>
                  <a:pt x="1729993" y="537525"/>
                  <a:pt x="1764593" y="520186"/>
                  <a:pt x="1816493" y="520186"/>
                </a:cubicBezTo>
                <a:cubicBezTo>
                  <a:pt x="1920293" y="520186"/>
                  <a:pt x="2006792" y="606884"/>
                  <a:pt x="2006792" y="693581"/>
                </a:cubicBezTo>
                <a:cubicBezTo>
                  <a:pt x="2006792" y="797618"/>
                  <a:pt x="1920293" y="866976"/>
                  <a:pt x="1816493" y="866976"/>
                </a:cubicBezTo>
                <a:cubicBezTo>
                  <a:pt x="1764593" y="866976"/>
                  <a:pt x="1729993" y="849637"/>
                  <a:pt x="1695393" y="832297"/>
                </a:cubicBezTo>
                <a:cubicBezTo>
                  <a:pt x="1626194" y="797618"/>
                  <a:pt x="1574294" y="780279"/>
                  <a:pt x="1522394" y="797618"/>
                </a:cubicBezTo>
                <a:cubicBezTo>
                  <a:pt x="1522394" y="797618"/>
                  <a:pt x="1522394" y="797618"/>
                  <a:pt x="1522394" y="1387162"/>
                </a:cubicBezTo>
                <a:cubicBezTo>
                  <a:pt x="1522394" y="1387162"/>
                  <a:pt x="1522394" y="1387162"/>
                  <a:pt x="0" y="1387162"/>
                </a:cubicBezTo>
                <a:cubicBezTo>
                  <a:pt x="0" y="1387162"/>
                  <a:pt x="0" y="1387162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4307520" y="2028555"/>
            <a:ext cx="1522609" cy="1821525"/>
          </a:xfrm>
          <a:custGeom>
            <a:avLst/>
            <a:gdLst>
              <a:gd name="connsiteX0" fmla="*/ 0 w 1522609"/>
              <a:gd name="connsiteY0" fmla="*/ 0 h 1821525"/>
              <a:gd name="connsiteX1" fmla="*/ 1522609 w 1522609"/>
              <a:gd name="connsiteY1" fmla="*/ 0 h 1821525"/>
              <a:gd name="connsiteX2" fmla="*/ 1522609 w 1522609"/>
              <a:gd name="connsiteY2" fmla="*/ 1387829 h 1821525"/>
              <a:gd name="connsiteX3" fmla="*/ 865119 w 1522609"/>
              <a:gd name="connsiteY3" fmla="*/ 1387829 h 1821525"/>
              <a:gd name="connsiteX4" fmla="*/ 917026 w 1522609"/>
              <a:gd name="connsiteY4" fmla="*/ 1543959 h 1821525"/>
              <a:gd name="connsiteX5" fmla="*/ 951631 w 1522609"/>
              <a:gd name="connsiteY5" fmla="*/ 1648047 h 1821525"/>
              <a:gd name="connsiteX6" fmla="*/ 761305 w 1522609"/>
              <a:gd name="connsiteY6" fmla="*/ 1821525 h 1821525"/>
              <a:gd name="connsiteX7" fmla="*/ 570979 w 1522609"/>
              <a:gd name="connsiteY7" fmla="*/ 1648047 h 1821525"/>
              <a:gd name="connsiteX8" fmla="*/ 605583 w 1522609"/>
              <a:gd name="connsiteY8" fmla="*/ 1543959 h 1821525"/>
              <a:gd name="connsiteX9" fmla="*/ 657490 w 1522609"/>
              <a:gd name="connsiteY9" fmla="*/ 1387829 h 1821525"/>
              <a:gd name="connsiteX10" fmla="*/ 0 w 1522609"/>
              <a:gd name="connsiteY10" fmla="*/ 1387829 h 1821525"/>
              <a:gd name="connsiteX11" fmla="*/ 0 w 1522609"/>
              <a:gd name="connsiteY11" fmla="*/ 0 h 182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2609" h="1821525">
                <a:moveTo>
                  <a:pt x="0" y="0"/>
                </a:moveTo>
                <a:cubicBezTo>
                  <a:pt x="0" y="0"/>
                  <a:pt x="0" y="0"/>
                  <a:pt x="1522609" y="0"/>
                </a:cubicBezTo>
                <a:cubicBezTo>
                  <a:pt x="1522609" y="0"/>
                  <a:pt x="1522609" y="0"/>
                  <a:pt x="1522609" y="1387829"/>
                </a:cubicBezTo>
                <a:lnTo>
                  <a:pt x="865119" y="1387829"/>
                </a:lnTo>
                <a:cubicBezTo>
                  <a:pt x="847817" y="1439872"/>
                  <a:pt x="865119" y="1474568"/>
                  <a:pt x="917026" y="1543959"/>
                </a:cubicBezTo>
                <a:cubicBezTo>
                  <a:pt x="934328" y="1578655"/>
                  <a:pt x="951631" y="1613351"/>
                  <a:pt x="951631" y="1648047"/>
                </a:cubicBezTo>
                <a:cubicBezTo>
                  <a:pt x="951631" y="1752134"/>
                  <a:pt x="865119" y="1821525"/>
                  <a:pt x="761305" y="1821525"/>
                </a:cubicBezTo>
                <a:cubicBezTo>
                  <a:pt x="657490" y="1821525"/>
                  <a:pt x="570979" y="1752134"/>
                  <a:pt x="570979" y="1648047"/>
                </a:cubicBezTo>
                <a:cubicBezTo>
                  <a:pt x="570979" y="1613351"/>
                  <a:pt x="588281" y="1578655"/>
                  <a:pt x="605583" y="1543959"/>
                </a:cubicBezTo>
                <a:cubicBezTo>
                  <a:pt x="657490" y="1474568"/>
                  <a:pt x="674793" y="1439872"/>
                  <a:pt x="657490" y="1387829"/>
                </a:cubicBezTo>
                <a:cubicBezTo>
                  <a:pt x="657490" y="1387829"/>
                  <a:pt x="657490" y="1387829"/>
                  <a:pt x="0" y="1387829"/>
                </a:cubicBezTo>
                <a:cubicBezTo>
                  <a:pt x="0" y="1387829"/>
                  <a:pt x="0" y="1387829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8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79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35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91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27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26660" y="1895588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26661" y="4038340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288491" y="1895588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88491" y="4038340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9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36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705609" y="3420773"/>
            <a:ext cx="1749315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1645" y="2401824"/>
            <a:ext cx="1749315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391040" y="3420773"/>
            <a:ext cx="1749315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37077" y="2401824"/>
            <a:ext cx="1749315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08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00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0973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420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52647F38-B617-4D2F-AE0A-013F0C4D2C57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05BFA754-D5C3-4E66-96A6-867B257F58DC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1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05BFA754-D5C3-4E66-96A6-867B257F58DC}" type="datetimeFigureOut">
              <a:rPr lang="en-US" dirty="0"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22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89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4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16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1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7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37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8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84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2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19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5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37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4102101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71500" y="608012"/>
            <a:ext cx="11049000" cy="5641976"/>
          </a:xfrm>
          <a:custGeom>
            <a:avLst/>
            <a:gdLst>
              <a:gd name="connsiteX0" fmla="*/ 0 w 11049000"/>
              <a:gd name="connsiteY0" fmla="*/ 0 h 5641976"/>
              <a:gd name="connsiteX1" fmla="*/ 11049000 w 11049000"/>
              <a:gd name="connsiteY1" fmla="*/ 0 h 5641976"/>
              <a:gd name="connsiteX2" fmla="*/ 11049000 w 11049000"/>
              <a:gd name="connsiteY2" fmla="*/ 5641976 h 5641976"/>
              <a:gd name="connsiteX3" fmla="*/ 0 w 11049000"/>
              <a:gd name="connsiteY3" fmla="*/ 5641976 h 564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49000" h="5641976">
                <a:moveTo>
                  <a:pt x="0" y="0"/>
                </a:moveTo>
                <a:lnTo>
                  <a:pt x="11049000" y="0"/>
                </a:lnTo>
                <a:lnTo>
                  <a:pt x="11049000" y="5641976"/>
                </a:lnTo>
                <a:lnTo>
                  <a:pt x="0" y="56419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2755899"/>
            <a:ext cx="12192000" cy="4102101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367" y="267950"/>
            <a:ext cx="11827265" cy="63221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692729" y="614416"/>
            <a:ext cx="2249714" cy="2477127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692729" y="3175818"/>
            <a:ext cx="2249714" cy="154035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55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705609" y="3420773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1646" y="2401824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391040" y="3420773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737077" y="2401824"/>
            <a:ext cx="1749314" cy="1756130"/>
          </a:xfrm>
          <a:custGeom>
            <a:avLst/>
            <a:gdLst>
              <a:gd name="connsiteX0" fmla="*/ 874657 w 1749314"/>
              <a:gd name="connsiteY0" fmla="*/ 0 h 1756130"/>
              <a:gd name="connsiteX1" fmla="*/ 1749314 w 1749314"/>
              <a:gd name="connsiteY1" fmla="*/ 878065 h 1756130"/>
              <a:gd name="connsiteX2" fmla="*/ 874657 w 1749314"/>
              <a:gd name="connsiteY2" fmla="*/ 1756130 h 1756130"/>
              <a:gd name="connsiteX3" fmla="*/ 0 w 1749314"/>
              <a:gd name="connsiteY3" fmla="*/ 878065 h 1756130"/>
              <a:gd name="connsiteX4" fmla="*/ 874657 w 1749314"/>
              <a:gd name="connsiteY4" fmla="*/ 0 h 175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14" h="1756130">
                <a:moveTo>
                  <a:pt x="874657" y="0"/>
                </a:moveTo>
                <a:cubicBezTo>
                  <a:pt x="1357717" y="0"/>
                  <a:pt x="1749314" y="393123"/>
                  <a:pt x="1749314" y="878065"/>
                </a:cubicBezTo>
                <a:cubicBezTo>
                  <a:pt x="1749314" y="1363007"/>
                  <a:pt x="1357717" y="1756130"/>
                  <a:pt x="874657" y="1756130"/>
                </a:cubicBezTo>
                <a:cubicBezTo>
                  <a:pt x="391597" y="1756130"/>
                  <a:pt x="0" y="1363007"/>
                  <a:pt x="0" y="878065"/>
                </a:cubicBezTo>
                <a:cubicBezTo>
                  <a:pt x="0" y="393123"/>
                  <a:pt x="391597" y="0"/>
                  <a:pt x="8746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4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1279429" y="3415718"/>
            <a:ext cx="1522609" cy="1388719"/>
          </a:xfrm>
          <a:custGeom>
            <a:avLst/>
            <a:gdLst>
              <a:gd name="connsiteX0" fmla="*/ 0 w 1522609"/>
              <a:gd name="connsiteY0" fmla="*/ 0 h 1388719"/>
              <a:gd name="connsiteX1" fmla="*/ 1522609 w 1522609"/>
              <a:gd name="connsiteY1" fmla="*/ 0 h 1388719"/>
              <a:gd name="connsiteX2" fmla="*/ 1522609 w 1522609"/>
              <a:gd name="connsiteY2" fmla="*/ 1388719 h 1388719"/>
              <a:gd name="connsiteX3" fmla="*/ 0 w 1522609"/>
              <a:gd name="connsiteY3" fmla="*/ 1388719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2609" h="1388719">
                <a:moveTo>
                  <a:pt x="0" y="0"/>
                </a:moveTo>
                <a:lnTo>
                  <a:pt x="1522609" y="0"/>
                </a:lnTo>
                <a:lnTo>
                  <a:pt x="1522609" y="1388719"/>
                </a:lnTo>
                <a:lnTo>
                  <a:pt x="0" y="1388719"/>
                </a:ln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4"/>
          </p:nvPr>
        </p:nvSpPr>
        <p:spPr>
          <a:xfrm>
            <a:off x="2300728" y="3415718"/>
            <a:ext cx="2006792" cy="1388719"/>
          </a:xfrm>
          <a:custGeom>
            <a:avLst/>
            <a:gdLst>
              <a:gd name="connsiteX0" fmla="*/ 484398 w 2006792"/>
              <a:gd name="connsiteY0" fmla="*/ 0 h 1388719"/>
              <a:gd name="connsiteX1" fmla="*/ 2006792 w 2006792"/>
              <a:gd name="connsiteY1" fmla="*/ 0 h 1388719"/>
              <a:gd name="connsiteX2" fmla="*/ 2006792 w 2006792"/>
              <a:gd name="connsiteY2" fmla="*/ 1388719 h 1388719"/>
              <a:gd name="connsiteX3" fmla="*/ 484398 w 2006792"/>
              <a:gd name="connsiteY3" fmla="*/ 1388719 h 1388719"/>
              <a:gd name="connsiteX4" fmla="*/ 484398 w 2006792"/>
              <a:gd name="connsiteY4" fmla="*/ 798514 h 1388719"/>
              <a:gd name="connsiteX5" fmla="*/ 311399 w 2006792"/>
              <a:gd name="connsiteY5" fmla="*/ 833232 h 1388719"/>
              <a:gd name="connsiteX6" fmla="*/ 190299 w 2006792"/>
              <a:gd name="connsiteY6" fmla="*/ 867950 h 1388719"/>
              <a:gd name="connsiteX7" fmla="*/ 0 w 2006792"/>
              <a:gd name="connsiteY7" fmla="*/ 694360 h 1388719"/>
              <a:gd name="connsiteX8" fmla="*/ 190299 w 2006792"/>
              <a:gd name="connsiteY8" fmla="*/ 520770 h 1388719"/>
              <a:gd name="connsiteX9" fmla="*/ 311399 w 2006792"/>
              <a:gd name="connsiteY9" fmla="*/ 555488 h 1388719"/>
              <a:gd name="connsiteX10" fmla="*/ 484398 w 2006792"/>
              <a:gd name="connsiteY10" fmla="*/ 590206 h 1388719"/>
              <a:gd name="connsiteX11" fmla="*/ 484398 w 2006792"/>
              <a:gd name="connsiteY11" fmla="*/ 0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8719">
                <a:moveTo>
                  <a:pt x="484398" y="0"/>
                </a:moveTo>
                <a:cubicBezTo>
                  <a:pt x="2006792" y="0"/>
                  <a:pt x="2006792" y="0"/>
                  <a:pt x="2006792" y="0"/>
                </a:cubicBezTo>
                <a:cubicBezTo>
                  <a:pt x="2006792" y="1388719"/>
                  <a:pt x="2006792" y="1388719"/>
                  <a:pt x="2006792" y="1388719"/>
                </a:cubicBezTo>
                <a:cubicBezTo>
                  <a:pt x="484398" y="1388719"/>
                  <a:pt x="484398" y="1388719"/>
                  <a:pt x="484398" y="1388719"/>
                </a:cubicBezTo>
                <a:cubicBezTo>
                  <a:pt x="484398" y="798514"/>
                  <a:pt x="484398" y="798514"/>
                  <a:pt x="484398" y="798514"/>
                </a:cubicBezTo>
                <a:cubicBezTo>
                  <a:pt x="415198" y="781155"/>
                  <a:pt x="380599" y="781155"/>
                  <a:pt x="311399" y="833232"/>
                </a:cubicBezTo>
                <a:cubicBezTo>
                  <a:pt x="276799" y="850591"/>
                  <a:pt x="224899" y="867950"/>
                  <a:pt x="190299" y="867950"/>
                </a:cubicBezTo>
                <a:cubicBezTo>
                  <a:pt x="86500" y="867950"/>
                  <a:pt x="0" y="798514"/>
                  <a:pt x="0" y="694360"/>
                </a:cubicBezTo>
                <a:cubicBezTo>
                  <a:pt x="0" y="590206"/>
                  <a:pt x="86500" y="520770"/>
                  <a:pt x="190299" y="520770"/>
                </a:cubicBezTo>
                <a:cubicBezTo>
                  <a:pt x="224899" y="520770"/>
                  <a:pt x="276799" y="538129"/>
                  <a:pt x="311399" y="555488"/>
                </a:cubicBezTo>
                <a:cubicBezTo>
                  <a:pt x="380599" y="607565"/>
                  <a:pt x="415198" y="607565"/>
                  <a:pt x="484398" y="590206"/>
                </a:cubicBezTo>
                <a:cubicBezTo>
                  <a:pt x="484398" y="0"/>
                  <a:pt x="484398" y="0"/>
                  <a:pt x="484398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5"/>
          </p:nvPr>
        </p:nvSpPr>
        <p:spPr>
          <a:xfrm>
            <a:off x="3823337" y="3415718"/>
            <a:ext cx="2006792" cy="1388719"/>
          </a:xfrm>
          <a:custGeom>
            <a:avLst/>
            <a:gdLst>
              <a:gd name="connsiteX0" fmla="*/ 484398 w 2006792"/>
              <a:gd name="connsiteY0" fmla="*/ 0 h 1388719"/>
              <a:gd name="connsiteX1" fmla="*/ 2006792 w 2006792"/>
              <a:gd name="connsiteY1" fmla="*/ 0 h 1388719"/>
              <a:gd name="connsiteX2" fmla="*/ 2006792 w 2006792"/>
              <a:gd name="connsiteY2" fmla="*/ 1388719 h 1388719"/>
              <a:gd name="connsiteX3" fmla="*/ 484398 w 2006792"/>
              <a:gd name="connsiteY3" fmla="*/ 1388719 h 1388719"/>
              <a:gd name="connsiteX4" fmla="*/ 484398 w 2006792"/>
              <a:gd name="connsiteY4" fmla="*/ 798514 h 1388719"/>
              <a:gd name="connsiteX5" fmla="*/ 311399 w 2006792"/>
              <a:gd name="connsiteY5" fmla="*/ 833232 h 1388719"/>
              <a:gd name="connsiteX6" fmla="*/ 190299 w 2006792"/>
              <a:gd name="connsiteY6" fmla="*/ 867950 h 1388719"/>
              <a:gd name="connsiteX7" fmla="*/ 0 w 2006792"/>
              <a:gd name="connsiteY7" fmla="*/ 694360 h 1388719"/>
              <a:gd name="connsiteX8" fmla="*/ 190299 w 2006792"/>
              <a:gd name="connsiteY8" fmla="*/ 520770 h 1388719"/>
              <a:gd name="connsiteX9" fmla="*/ 311399 w 2006792"/>
              <a:gd name="connsiteY9" fmla="*/ 555488 h 1388719"/>
              <a:gd name="connsiteX10" fmla="*/ 484398 w 2006792"/>
              <a:gd name="connsiteY10" fmla="*/ 590206 h 1388719"/>
              <a:gd name="connsiteX11" fmla="*/ 484398 w 2006792"/>
              <a:gd name="connsiteY11" fmla="*/ 0 h 138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8719">
                <a:moveTo>
                  <a:pt x="484398" y="0"/>
                </a:moveTo>
                <a:cubicBezTo>
                  <a:pt x="2006792" y="0"/>
                  <a:pt x="2006792" y="0"/>
                  <a:pt x="2006792" y="0"/>
                </a:cubicBezTo>
                <a:cubicBezTo>
                  <a:pt x="2006792" y="1388719"/>
                  <a:pt x="2006792" y="1388719"/>
                  <a:pt x="2006792" y="1388719"/>
                </a:cubicBezTo>
                <a:cubicBezTo>
                  <a:pt x="484398" y="1388719"/>
                  <a:pt x="484398" y="1388719"/>
                  <a:pt x="484398" y="1388719"/>
                </a:cubicBezTo>
                <a:cubicBezTo>
                  <a:pt x="484398" y="798514"/>
                  <a:pt x="484398" y="798514"/>
                  <a:pt x="484398" y="798514"/>
                </a:cubicBezTo>
                <a:cubicBezTo>
                  <a:pt x="432499" y="781155"/>
                  <a:pt x="380599" y="781155"/>
                  <a:pt x="311399" y="833232"/>
                </a:cubicBezTo>
                <a:cubicBezTo>
                  <a:pt x="276799" y="850591"/>
                  <a:pt x="242199" y="867950"/>
                  <a:pt x="190299" y="867950"/>
                </a:cubicBezTo>
                <a:cubicBezTo>
                  <a:pt x="86500" y="867950"/>
                  <a:pt x="0" y="798514"/>
                  <a:pt x="0" y="694360"/>
                </a:cubicBezTo>
                <a:cubicBezTo>
                  <a:pt x="0" y="590206"/>
                  <a:pt x="86500" y="520770"/>
                  <a:pt x="190299" y="520770"/>
                </a:cubicBezTo>
                <a:cubicBezTo>
                  <a:pt x="242199" y="520770"/>
                  <a:pt x="276799" y="538129"/>
                  <a:pt x="311399" y="555488"/>
                </a:cubicBezTo>
                <a:cubicBezTo>
                  <a:pt x="380599" y="607565"/>
                  <a:pt x="432499" y="607565"/>
                  <a:pt x="484398" y="590206"/>
                </a:cubicBezTo>
                <a:cubicBezTo>
                  <a:pt x="484398" y="0"/>
                  <a:pt x="484398" y="0"/>
                  <a:pt x="484398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279429" y="2028554"/>
            <a:ext cx="1989666" cy="1387162"/>
          </a:xfrm>
          <a:custGeom>
            <a:avLst/>
            <a:gdLst>
              <a:gd name="connsiteX0" fmla="*/ 0 w 1989666"/>
              <a:gd name="connsiteY0" fmla="*/ 0 h 1387162"/>
              <a:gd name="connsiteX1" fmla="*/ 1505226 w 1989666"/>
              <a:gd name="connsiteY1" fmla="*/ 0 h 1387162"/>
              <a:gd name="connsiteX2" fmla="*/ 1505226 w 1989666"/>
              <a:gd name="connsiteY2" fmla="*/ 606884 h 1387162"/>
              <a:gd name="connsiteX3" fmla="*/ 1678240 w 1989666"/>
              <a:gd name="connsiteY3" fmla="*/ 554865 h 1387162"/>
              <a:gd name="connsiteX4" fmla="*/ 1799350 w 1989666"/>
              <a:gd name="connsiteY4" fmla="*/ 520186 h 1387162"/>
              <a:gd name="connsiteX5" fmla="*/ 1989666 w 1989666"/>
              <a:gd name="connsiteY5" fmla="*/ 693581 h 1387162"/>
              <a:gd name="connsiteX6" fmla="*/ 1799350 w 1989666"/>
              <a:gd name="connsiteY6" fmla="*/ 866976 h 1387162"/>
              <a:gd name="connsiteX7" fmla="*/ 1678240 w 1989666"/>
              <a:gd name="connsiteY7" fmla="*/ 832297 h 1387162"/>
              <a:gd name="connsiteX8" fmla="*/ 1505226 w 1989666"/>
              <a:gd name="connsiteY8" fmla="*/ 797618 h 1387162"/>
              <a:gd name="connsiteX9" fmla="*/ 1505226 w 1989666"/>
              <a:gd name="connsiteY9" fmla="*/ 1387162 h 1387162"/>
              <a:gd name="connsiteX10" fmla="*/ 0 w 1989666"/>
              <a:gd name="connsiteY10" fmla="*/ 1387162 h 1387162"/>
              <a:gd name="connsiteX11" fmla="*/ 0 w 1989666"/>
              <a:gd name="connsiteY11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9666" h="1387162">
                <a:moveTo>
                  <a:pt x="0" y="0"/>
                </a:moveTo>
                <a:cubicBezTo>
                  <a:pt x="0" y="0"/>
                  <a:pt x="0" y="0"/>
                  <a:pt x="1505226" y="0"/>
                </a:cubicBezTo>
                <a:cubicBezTo>
                  <a:pt x="1505226" y="0"/>
                  <a:pt x="1505226" y="0"/>
                  <a:pt x="1505226" y="606884"/>
                </a:cubicBezTo>
                <a:cubicBezTo>
                  <a:pt x="1574432" y="624223"/>
                  <a:pt x="1609034" y="606884"/>
                  <a:pt x="1678240" y="554865"/>
                </a:cubicBezTo>
                <a:cubicBezTo>
                  <a:pt x="1712843" y="537525"/>
                  <a:pt x="1747446" y="520186"/>
                  <a:pt x="1799350" y="520186"/>
                </a:cubicBezTo>
                <a:cubicBezTo>
                  <a:pt x="1903159" y="520186"/>
                  <a:pt x="1989666" y="606884"/>
                  <a:pt x="1989666" y="693581"/>
                </a:cubicBezTo>
                <a:cubicBezTo>
                  <a:pt x="1989666" y="797618"/>
                  <a:pt x="1903159" y="866976"/>
                  <a:pt x="1799350" y="866976"/>
                </a:cubicBezTo>
                <a:cubicBezTo>
                  <a:pt x="1747446" y="866976"/>
                  <a:pt x="1712843" y="849637"/>
                  <a:pt x="1678240" y="832297"/>
                </a:cubicBezTo>
                <a:cubicBezTo>
                  <a:pt x="1609034" y="797618"/>
                  <a:pt x="1574432" y="780279"/>
                  <a:pt x="1505226" y="797618"/>
                </a:cubicBezTo>
                <a:cubicBezTo>
                  <a:pt x="1505226" y="797618"/>
                  <a:pt x="1505226" y="797618"/>
                  <a:pt x="1505226" y="1387162"/>
                </a:cubicBezTo>
                <a:cubicBezTo>
                  <a:pt x="1505226" y="1387162"/>
                  <a:pt x="1505226" y="1387162"/>
                  <a:pt x="0" y="1387162"/>
                </a:cubicBezTo>
                <a:cubicBezTo>
                  <a:pt x="0" y="1387162"/>
                  <a:pt x="0" y="1387162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2784913" y="2028554"/>
            <a:ext cx="2006792" cy="1387162"/>
          </a:xfrm>
          <a:custGeom>
            <a:avLst/>
            <a:gdLst>
              <a:gd name="connsiteX0" fmla="*/ 0 w 2006792"/>
              <a:gd name="connsiteY0" fmla="*/ 0 h 1387162"/>
              <a:gd name="connsiteX1" fmla="*/ 1522394 w 2006792"/>
              <a:gd name="connsiteY1" fmla="*/ 0 h 1387162"/>
              <a:gd name="connsiteX2" fmla="*/ 1522394 w 2006792"/>
              <a:gd name="connsiteY2" fmla="*/ 606884 h 1387162"/>
              <a:gd name="connsiteX3" fmla="*/ 1695393 w 2006792"/>
              <a:gd name="connsiteY3" fmla="*/ 554865 h 1387162"/>
              <a:gd name="connsiteX4" fmla="*/ 1816493 w 2006792"/>
              <a:gd name="connsiteY4" fmla="*/ 520186 h 1387162"/>
              <a:gd name="connsiteX5" fmla="*/ 2006792 w 2006792"/>
              <a:gd name="connsiteY5" fmla="*/ 693581 h 1387162"/>
              <a:gd name="connsiteX6" fmla="*/ 1816493 w 2006792"/>
              <a:gd name="connsiteY6" fmla="*/ 866976 h 1387162"/>
              <a:gd name="connsiteX7" fmla="*/ 1695393 w 2006792"/>
              <a:gd name="connsiteY7" fmla="*/ 832297 h 1387162"/>
              <a:gd name="connsiteX8" fmla="*/ 1522394 w 2006792"/>
              <a:gd name="connsiteY8" fmla="*/ 797618 h 1387162"/>
              <a:gd name="connsiteX9" fmla="*/ 1522394 w 2006792"/>
              <a:gd name="connsiteY9" fmla="*/ 1387162 h 1387162"/>
              <a:gd name="connsiteX10" fmla="*/ 0 w 2006792"/>
              <a:gd name="connsiteY10" fmla="*/ 1387162 h 1387162"/>
              <a:gd name="connsiteX11" fmla="*/ 0 w 2006792"/>
              <a:gd name="connsiteY11" fmla="*/ 0 h 138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06792" h="1387162">
                <a:moveTo>
                  <a:pt x="0" y="0"/>
                </a:moveTo>
                <a:cubicBezTo>
                  <a:pt x="0" y="0"/>
                  <a:pt x="0" y="0"/>
                  <a:pt x="1522394" y="0"/>
                </a:cubicBezTo>
                <a:cubicBezTo>
                  <a:pt x="1522394" y="0"/>
                  <a:pt x="1522394" y="0"/>
                  <a:pt x="1522394" y="606884"/>
                </a:cubicBezTo>
                <a:cubicBezTo>
                  <a:pt x="1574294" y="624223"/>
                  <a:pt x="1626194" y="606884"/>
                  <a:pt x="1695393" y="554865"/>
                </a:cubicBezTo>
                <a:cubicBezTo>
                  <a:pt x="1729993" y="537525"/>
                  <a:pt x="1764593" y="520186"/>
                  <a:pt x="1816493" y="520186"/>
                </a:cubicBezTo>
                <a:cubicBezTo>
                  <a:pt x="1920293" y="520186"/>
                  <a:pt x="2006792" y="606884"/>
                  <a:pt x="2006792" y="693581"/>
                </a:cubicBezTo>
                <a:cubicBezTo>
                  <a:pt x="2006792" y="797618"/>
                  <a:pt x="1920293" y="866976"/>
                  <a:pt x="1816493" y="866976"/>
                </a:cubicBezTo>
                <a:cubicBezTo>
                  <a:pt x="1764593" y="866976"/>
                  <a:pt x="1729993" y="849637"/>
                  <a:pt x="1695393" y="832297"/>
                </a:cubicBezTo>
                <a:cubicBezTo>
                  <a:pt x="1626194" y="797618"/>
                  <a:pt x="1574294" y="780279"/>
                  <a:pt x="1522394" y="797618"/>
                </a:cubicBezTo>
                <a:cubicBezTo>
                  <a:pt x="1522394" y="797618"/>
                  <a:pt x="1522394" y="797618"/>
                  <a:pt x="1522394" y="1387162"/>
                </a:cubicBezTo>
                <a:cubicBezTo>
                  <a:pt x="1522394" y="1387162"/>
                  <a:pt x="1522394" y="1387162"/>
                  <a:pt x="0" y="1387162"/>
                </a:cubicBezTo>
                <a:cubicBezTo>
                  <a:pt x="0" y="1387162"/>
                  <a:pt x="0" y="1387162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4307520" y="2028555"/>
            <a:ext cx="1522609" cy="1821525"/>
          </a:xfrm>
          <a:custGeom>
            <a:avLst/>
            <a:gdLst>
              <a:gd name="connsiteX0" fmla="*/ 0 w 1522609"/>
              <a:gd name="connsiteY0" fmla="*/ 0 h 1821525"/>
              <a:gd name="connsiteX1" fmla="*/ 1522609 w 1522609"/>
              <a:gd name="connsiteY1" fmla="*/ 0 h 1821525"/>
              <a:gd name="connsiteX2" fmla="*/ 1522609 w 1522609"/>
              <a:gd name="connsiteY2" fmla="*/ 1387829 h 1821525"/>
              <a:gd name="connsiteX3" fmla="*/ 865119 w 1522609"/>
              <a:gd name="connsiteY3" fmla="*/ 1387829 h 1821525"/>
              <a:gd name="connsiteX4" fmla="*/ 917026 w 1522609"/>
              <a:gd name="connsiteY4" fmla="*/ 1543959 h 1821525"/>
              <a:gd name="connsiteX5" fmla="*/ 951631 w 1522609"/>
              <a:gd name="connsiteY5" fmla="*/ 1648047 h 1821525"/>
              <a:gd name="connsiteX6" fmla="*/ 761305 w 1522609"/>
              <a:gd name="connsiteY6" fmla="*/ 1821525 h 1821525"/>
              <a:gd name="connsiteX7" fmla="*/ 570979 w 1522609"/>
              <a:gd name="connsiteY7" fmla="*/ 1648047 h 1821525"/>
              <a:gd name="connsiteX8" fmla="*/ 605583 w 1522609"/>
              <a:gd name="connsiteY8" fmla="*/ 1543959 h 1821525"/>
              <a:gd name="connsiteX9" fmla="*/ 657490 w 1522609"/>
              <a:gd name="connsiteY9" fmla="*/ 1387829 h 1821525"/>
              <a:gd name="connsiteX10" fmla="*/ 0 w 1522609"/>
              <a:gd name="connsiteY10" fmla="*/ 1387829 h 1821525"/>
              <a:gd name="connsiteX11" fmla="*/ 0 w 1522609"/>
              <a:gd name="connsiteY11" fmla="*/ 0 h 182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2609" h="1821525">
                <a:moveTo>
                  <a:pt x="0" y="0"/>
                </a:moveTo>
                <a:cubicBezTo>
                  <a:pt x="0" y="0"/>
                  <a:pt x="0" y="0"/>
                  <a:pt x="1522609" y="0"/>
                </a:cubicBezTo>
                <a:cubicBezTo>
                  <a:pt x="1522609" y="0"/>
                  <a:pt x="1522609" y="0"/>
                  <a:pt x="1522609" y="1387829"/>
                </a:cubicBezTo>
                <a:lnTo>
                  <a:pt x="865119" y="1387829"/>
                </a:lnTo>
                <a:cubicBezTo>
                  <a:pt x="847817" y="1439872"/>
                  <a:pt x="865119" y="1474568"/>
                  <a:pt x="917026" y="1543959"/>
                </a:cubicBezTo>
                <a:cubicBezTo>
                  <a:pt x="934328" y="1578655"/>
                  <a:pt x="951631" y="1613351"/>
                  <a:pt x="951631" y="1648047"/>
                </a:cubicBezTo>
                <a:cubicBezTo>
                  <a:pt x="951631" y="1752134"/>
                  <a:pt x="865119" y="1821525"/>
                  <a:pt x="761305" y="1821525"/>
                </a:cubicBezTo>
                <a:cubicBezTo>
                  <a:pt x="657490" y="1821525"/>
                  <a:pt x="570979" y="1752134"/>
                  <a:pt x="570979" y="1648047"/>
                </a:cubicBezTo>
                <a:cubicBezTo>
                  <a:pt x="570979" y="1613351"/>
                  <a:pt x="588281" y="1578655"/>
                  <a:pt x="605583" y="1543959"/>
                </a:cubicBezTo>
                <a:cubicBezTo>
                  <a:pt x="657490" y="1474568"/>
                  <a:pt x="674793" y="1439872"/>
                  <a:pt x="657490" y="1387829"/>
                </a:cubicBezTo>
                <a:cubicBezTo>
                  <a:pt x="657490" y="1387829"/>
                  <a:pt x="657490" y="1387829"/>
                  <a:pt x="0" y="1387829"/>
                </a:cubicBezTo>
                <a:cubicBezTo>
                  <a:pt x="0" y="1387829"/>
                  <a:pt x="0" y="1387829"/>
                  <a:pt x="0" y="0"/>
                </a:cubicBezTo>
                <a:close/>
              </a:path>
            </a:pathLst>
          </a:custGeom>
          <a:ln w="9525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2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79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35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91500" y="2006600"/>
            <a:ext cx="2921000" cy="2026812"/>
          </a:xfrm>
          <a:custGeom>
            <a:avLst/>
            <a:gdLst>
              <a:gd name="connsiteX0" fmla="*/ 0 w 2921000"/>
              <a:gd name="connsiteY0" fmla="*/ 0 h 2026812"/>
              <a:gd name="connsiteX1" fmla="*/ 2921000 w 2921000"/>
              <a:gd name="connsiteY1" fmla="*/ 0 h 2026812"/>
              <a:gd name="connsiteX2" fmla="*/ 2921000 w 2921000"/>
              <a:gd name="connsiteY2" fmla="*/ 2026812 h 2026812"/>
              <a:gd name="connsiteX3" fmla="*/ 0 w 2921000"/>
              <a:gd name="connsiteY3" fmla="*/ 2026812 h 202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000" h="2026812">
                <a:moveTo>
                  <a:pt x="0" y="0"/>
                </a:moveTo>
                <a:lnTo>
                  <a:pt x="2921000" y="0"/>
                </a:lnTo>
                <a:lnTo>
                  <a:pt x="2921000" y="2026812"/>
                </a:lnTo>
                <a:lnTo>
                  <a:pt x="0" y="20268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98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2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26660" y="1895588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26661" y="4038340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288491" y="1895588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88491" y="4038340"/>
            <a:ext cx="2125042" cy="1673372"/>
          </a:xfrm>
          <a:custGeom>
            <a:avLst/>
            <a:gdLst>
              <a:gd name="connsiteX0" fmla="*/ 278901 w 2125042"/>
              <a:gd name="connsiteY0" fmla="*/ 0 h 1673372"/>
              <a:gd name="connsiteX1" fmla="*/ 1846141 w 2125042"/>
              <a:gd name="connsiteY1" fmla="*/ 0 h 1673372"/>
              <a:gd name="connsiteX2" fmla="*/ 2125042 w 2125042"/>
              <a:gd name="connsiteY2" fmla="*/ 278901 h 1673372"/>
              <a:gd name="connsiteX3" fmla="*/ 2125042 w 2125042"/>
              <a:gd name="connsiteY3" fmla="*/ 1394471 h 1673372"/>
              <a:gd name="connsiteX4" fmla="*/ 1846141 w 2125042"/>
              <a:gd name="connsiteY4" fmla="*/ 1673372 h 1673372"/>
              <a:gd name="connsiteX5" fmla="*/ 278901 w 2125042"/>
              <a:gd name="connsiteY5" fmla="*/ 1673372 h 1673372"/>
              <a:gd name="connsiteX6" fmla="*/ 0 w 2125042"/>
              <a:gd name="connsiteY6" fmla="*/ 1394471 h 1673372"/>
              <a:gd name="connsiteX7" fmla="*/ 0 w 2125042"/>
              <a:gd name="connsiteY7" fmla="*/ 278901 h 1673372"/>
              <a:gd name="connsiteX8" fmla="*/ 278901 w 2125042"/>
              <a:gd name="connsiteY8" fmla="*/ 0 h 1673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5042" h="1673372">
                <a:moveTo>
                  <a:pt x="278901" y="0"/>
                </a:moveTo>
                <a:lnTo>
                  <a:pt x="1846141" y="0"/>
                </a:lnTo>
                <a:cubicBezTo>
                  <a:pt x="2000174" y="0"/>
                  <a:pt x="2125042" y="124868"/>
                  <a:pt x="2125042" y="278901"/>
                </a:cubicBezTo>
                <a:lnTo>
                  <a:pt x="2125042" y="1394471"/>
                </a:lnTo>
                <a:cubicBezTo>
                  <a:pt x="2125042" y="1548504"/>
                  <a:pt x="2000174" y="1673372"/>
                  <a:pt x="1846141" y="1673372"/>
                </a:cubicBezTo>
                <a:lnTo>
                  <a:pt x="278901" y="1673372"/>
                </a:lnTo>
                <a:cubicBezTo>
                  <a:pt x="124868" y="1673372"/>
                  <a:pt x="0" y="1548504"/>
                  <a:pt x="0" y="1394471"/>
                </a:cubicBezTo>
                <a:lnTo>
                  <a:pt x="0" y="278901"/>
                </a:lnTo>
                <a:cubicBezTo>
                  <a:pt x="0" y="124868"/>
                  <a:pt x="124868" y="0"/>
                  <a:pt x="2789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42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93800" y="1700807"/>
            <a:ext cx="5372348" cy="4210901"/>
          </a:xfrm>
          <a:custGeom>
            <a:avLst/>
            <a:gdLst>
              <a:gd name="connsiteX0" fmla="*/ 0 w 5372348"/>
              <a:gd name="connsiteY0" fmla="*/ 0 h 4210901"/>
              <a:gd name="connsiteX1" fmla="*/ 5372348 w 5372348"/>
              <a:gd name="connsiteY1" fmla="*/ 0 h 4210901"/>
              <a:gd name="connsiteX2" fmla="*/ 5372348 w 5372348"/>
              <a:gd name="connsiteY2" fmla="*/ 4210901 h 4210901"/>
              <a:gd name="connsiteX3" fmla="*/ 0 w 5372348"/>
              <a:gd name="connsiteY3" fmla="*/ 4210901 h 421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2348" h="4210901">
                <a:moveTo>
                  <a:pt x="0" y="0"/>
                </a:moveTo>
                <a:lnTo>
                  <a:pt x="5372348" y="0"/>
                </a:lnTo>
                <a:lnTo>
                  <a:pt x="5372348" y="4210901"/>
                </a:lnTo>
                <a:lnTo>
                  <a:pt x="0" y="42109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937360" y="3789364"/>
            <a:ext cx="4035440" cy="2122346"/>
          </a:xfrm>
          <a:custGeom>
            <a:avLst/>
            <a:gdLst>
              <a:gd name="connsiteX0" fmla="*/ 0 w 4035440"/>
              <a:gd name="connsiteY0" fmla="*/ 0 h 2122346"/>
              <a:gd name="connsiteX1" fmla="*/ 4035440 w 4035440"/>
              <a:gd name="connsiteY1" fmla="*/ 0 h 2122346"/>
              <a:gd name="connsiteX2" fmla="*/ 4035440 w 4035440"/>
              <a:gd name="connsiteY2" fmla="*/ 2122346 h 2122346"/>
              <a:gd name="connsiteX3" fmla="*/ 0 w 4035440"/>
              <a:gd name="connsiteY3" fmla="*/ 2122346 h 212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5440" h="2122346">
                <a:moveTo>
                  <a:pt x="0" y="0"/>
                </a:moveTo>
                <a:lnTo>
                  <a:pt x="4035440" y="0"/>
                </a:lnTo>
                <a:lnTo>
                  <a:pt x="4035440" y="2122346"/>
                </a:lnTo>
                <a:lnTo>
                  <a:pt x="0" y="2122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5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0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59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-1"/>
            <a:ext cx="12192000" cy="4102101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571500" y="608012"/>
            <a:ext cx="11049000" cy="5641976"/>
          </a:xfrm>
          <a:custGeom>
            <a:avLst/>
            <a:gdLst>
              <a:gd name="connsiteX0" fmla="*/ 0 w 11049000"/>
              <a:gd name="connsiteY0" fmla="*/ 0 h 5641976"/>
              <a:gd name="connsiteX1" fmla="*/ 11049000 w 11049000"/>
              <a:gd name="connsiteY1" fmla="*/ 0 h 5641976"/>
              <a:gd name="connsiteX2" fmla="*/ 11049000 w 11049000"/>
              <a:gd name="connsiteY2" fmla="*/ 5641976 h 5641976"/>
              <a:gd name="connsiteX3" fmla="*/ 0 w 11049000"/>
              <a:gd name="connsiteY3" fmla="*/ 5641976 h 5641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49000" h="5641976">
                <a:moveTo>
                  <a:pt x="0" y="0"/>
                </a:moveTo>
                <a:lnTo>
                  <a:pt x="11049000" y="0"/>
                </a:lnTo>
                <a:lnTo>
                  <a:pt x="11049000" y="5641976"/>
                </a:lnTo>
                <a:lnTo>
                  <a:pt x="0" y="56419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15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2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 xmlns:a14="http://schemas.microsoft.com/office/drawing/2010/main" xmlns:p15="http://schemas.microsoft.com/office/powerpoint/2012/main"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0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3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3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09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0" y="-1"/>
            <a:ext cx="12192000" cy="4102101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82367" y="267950"/>
            <a:ext cx="11827265" cy="6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5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2" r:id="rId18"/>
    <p:sldLayoutId id="2147483710" r:id="rId19"/>
    <p:sldLayoutId id="2147483711" r:id="rId20"/>
    <p:sldLayoutId id="2147483744" r:id="rId21"/>
    <p:sldLayoutId id="2147483745" r:id="rId22"/>
    <p:sldLayoutId id="2147483746" r:id="rId23"/>
    <p:sldLayoutId id="2147483747" r:id="rId24"/>
    <p:sldLayoutId id="2147483748" r:id="rId25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 xmlns:a14="http://schemas.microsoft.com/office/drawing/2010/main" xmlns:p15="http://schemas.microsoft.com/office/powerpoint/2012/main">
      <p:transition advTm="3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52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0" y="-1"/>
            <a:ext cx="12192000" cy="4102101"/>
          </a:xfrm>
          <a:prstGeom prst="rect">
            <a:avLst/>
          </a:pr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82367" y="267950"/>
            <a:ext cx="11827265" cy="63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7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  <p:sldLayoutId id="2147483740" r:id="rId24"/>
    <p:sldLayoutId id="2147483741" r:id="rId25"/>
    <p:sldLayoutId id="2147483742" r:id="rId26"/>
    <p:sldLayoutId id="2147483743" r:id="rId27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 xmlns:a14="http://schemas.microsoft.com/office/drawing/2010/main" xmlns:p15="http://schemas.microsoft.com/office/powerpoint/2012/main">
      <p:transition advTm="3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9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0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1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3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85" b="18085"/>
          <a:stretch>
            <a:fillRect/>
          </a:stretch>
        </p:blipFill>
        <p:spPr/>
      </p:pic>
      <p:sp>
        <p:nvSpPr>
          <p:cNvPr id="4" name="矩形 3"/>
          <p:cNvSpPr/>
          <p:nvPr/>
        </p:nvSpPr>
        <p:spPr>
          <a:xfrm>
            <a:off x="571500" y="608012"/>
            <a:ext cx="11049000" cy="5641976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>
                  <a:alpha val="77000"/>
                </a:srgbClr>
              </a:gs>
              <a:gs pos="70000">
                <a:srgbClr val="FFFFFF">
                  <a:alpha val="43000"/>
                </a:srgbClr>
              </a:gs>
              <a:gs pos="99000">
                <a:srgbClr val="FFFFFF"/>
              </a:gs>
            </a:gsLst>
            <a:lin ang="5400000" scaled="1"/>
          </a:gradFill>
          <a:ln>
            <a:noFill/>
          </a:ln>
          <a:effectLst>
            <a:outerShdw blurRad="2794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2302" y="2245835"/>
            <a:ext cx="807877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4800" b="1" dirty="0">
                <a:solidFill>
                  <a:schemeClr val="accent2"/>
                </a:solidFill>
                <a:cs typeface="+mn-ea"/>
                <a:sym typeface="+mn-lt"/>
              </a:rPr>
              <a:t>卷积神经网络算法在</a:t>
            </a:r>
            <a:r>
              <a:rPr lang="en-US" altLang="zh-CN" sz="4800" b="1" dirty="0">
                <a:solidFill>
                  <a:schemeClr val="accent2"/>
                </a:solidFill>
                <a:cs typeface="+mn-ea"/>
                <a:sym typeface="+mn-lt"/>
              </a:rPr>
              <a:t>MNIST</a:t>
            </a:r>
            <a:r>
              <a:rPr lang="zh-CN" altLang="en-US" sz="4800" b="1" dirty="0">
                <a:solidFill>
                  <a:schemeClr val="accent2"/>
                </a:solidFill>
                <a:cs typeface="+mn-ea"/>
                <a:sym typeface="+mn-lt"/>
              </a:rPr>
              <a:t>数据集上的实验探讨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椭圆 8"/>
          <p:cNvSpPr/>
          <p:nvPr/>
        </p:nvSpPr>
        <p:spPr>
          <a:xfrm>
            <a:off x="10185400" y="1191349"/>
            <a:ext cx="774699" cy="728799"/>
          </a:xfrm>
          <a:custGeom>
            <a:avLst/>
            <a:gdLst>
              <a:gd name="connsiteX0" fmla="*/ 407966 w 605028"/>
              <a:gd name="connsiteY0" fmla="*/ 148964 h 569181"/>
              <a:gd name="connsiteX1" fmla="*/ 449124 w 605028"/>
              <a:gd name="connsiteY1" fmla="*/ 148964 h 569181"/>
              <a:gd name="connsiteX2" fmla="*/ 450128 w 605028"/>
              <a:gd name="connsiteY2" fmla="*/ 148964 h 569181"/>
              <a:gd name="connsiteX3" fmla="*/ 450702 w 605028"/>
              <a:gd name="connsiteY3" fmla="*/ 149107 h 569181"/>
              <a:gd name="connsiteX4" fmla="*/ 451132 w 605028"/>
              <a:gd name="connsiteY4" fmla="*/ 149107 h 569181"/>
              <a:gd name="connsiteX5" fmla="*/ 451706 w 605028"/>
              <a:gd name="connsiteY5" fmla="*/ 149251 h 569181"/>
              <a:gd name="connsiteX6" fmla="*/ 452136 w 605028"/>
              <a:gd name="connsiteY6" fmla="*/ 149394 h 569181"/>
              <a:gd name="connsiteX7" fmla="*/ 452710 w 605028"/>
              <a:gd name="connsiteY7" fmla="*/ 149537 h 569181"/>
              <a:gd name="connsiteX8" fmla="*/ 453140 w 605028"/>
              <a:gd name="connsiteY8" fmla="*/ 149680 h 569181"/>
              <a:gd name="connsiteX9" fmla="*/ 453570 w 605028"/>
              <a:gd name="connsiteY9" fmla="*/ 149967 h 569181"/>
              <a:gd name="connsiteX10" fmla="*/ 454144 w 605028"/>
              <a:gd name="connsiteY10" fmla="*/ 150110 h 569181"/>
              <a:gd name="connsiteX11" fmla="*/ 454574 w 605028"/>
              <a:gd name="connsiteY11" fmla="*/ 150396 h 569181"/>
              <a:gd name="connsiteX12" fmla="*/ 455004 w 605028"/>
              <a:gd name="connsiteY12" fmla="*/ 150682 h 569181"/>
              <a:gd name="connsiteX13" fmla="*/ 455434 w 605028"/>
              <a:gd name="connsiteY13" fmla="*/ 150969 h 569181"/>
              <a:gd name="connsiteX14" fmla="*/ 455865 w 605028"/>
              <a:gd name="connsiteY14" fmla="*/ 151255 h 569181"/>
              <a:gd name="connsiteX15" fmla="*/ 456582 w 605028"/>
              <a:gd name="connsiteY15" fmla="*/ 151971 h 569181"/>
              <a:gd name="connsiteX16" fmla="*/ 457299 w 605028"/>
              <a:gd name="connsiteY16" fmla="*/ 152830 h 569181"/>
              <a:gd name="connsiteX17" fmla="*/ 457585 w 605028"/>
              <a:gd name="connsiteY17" fmla="*/ 153117 h 569181"/>
              <a:gd name="connsiteX18" fmla="*/ 457872 w 605028"/>
              <a:gd name="connsiteY18" fmla="*/ 153546 h 569181"/>
              <a:gd name="connsiteX19" fmla="*/ 458159 w 605028"/>
              <a:gd name="connsiteY19" fmla="*/ 153976 h 569181"/>
              <a:gd name="connsiteX20" fmla="*/ 458446 w 605028"/>
              <a:gd name="connsiteY20" fmla="*/ 154549 h 569181"/>
              <a:gd name="connsiteX21" fmla="*/ 458589 w 605028"/>
              <a:gd name="connsiteY21" fmla="*/ 154978 h 569181"/>
              <a:gd name="connsiteX22" fmla="*/ 458876 w 605028"/>
              <a:gd name="connsiteY22" fmla="*/ 155408 h 569181"/>
              <a:gd name="connsiteX23" fmla="*/ 459020 w 605028"/>
              <a:gd name="connsiteY23" fmla="*/ 155837 h 569181"/>
              <a:gd name="connsiteX24" fmla="*/ 459163 w 605028"/>
              <a:gd name="connsiteY24" fmla="*/ 156410 h 569181"/>
              <a:gd name="connsiteX25" fmla="*/ 459306 w 605028"/>
              <a:gd name="connsiteY25" fmla="*/ 156840 h 569181"/>
              <a:gd name="connsiteX26" fmla="*/ 459450 w 605028"/>
              <a:gd name="connsiteY26" fmla="*/ 157412 h 569181"/>
              <a:gd name="connsiteX27" fmla="*/ 459593 w 605028"/>
              <a:gd name="connsiteY27" fmla="*/ 157985 h 569181"/>
              <a:gd name="connsiteX28" fmla="*/ 459593 w 605028"/>
              <a:gd name="connsiteY28" fmla="*/ 158415 h 569181"/>
              <a:gd name="connsiteX29" fmla="*/ 459593 w 605028"/>
              <a:gd name="connsiteY29" fmla="*/ 159417 h 569181"/>
              <a:gd name="connsiteX30" fmla="*/ 459593 w 605028"/>
              <a:gd name="connsiteY30" fmla="*/ 200511 h 569181"/>
              <a:gd name="connsiteX31" fmla="*/ 449124 w 605028"/>
              <a:gd name="connsiteY31" fmla="*/ 210964 h 569181"/>
              <a:gd name="connsiteX32" fmla="*/ 438655 w 605028"/>
              <a:gd name="connsiteY32" fmla="*/ 200511 h 569181"/>
              <a:gd name="connsiteX33" fmla="*/ 438655 w 605028"/>
              <a:gd name="connsiteY33" fmla="*/ 184761 h 569181"/>
              <a:gd name="connsiteX34" fmla="*/ 339272 w 605028"/>
              <a:gd name="connsiteY34" fmla="*/ 283989 h 569181"/>
              <a:gd name="connsiteX35" fmla="*/ 331815 w 605028"/>
              <a:gd name="connsiteY35" fmla="*/ 286996 h 569181"/>
              <a:gd name="connsiteX36" fmla="*/ 324357 w 605028"/>
              <a:gd name="connsiteY36" fmla="*/ 283989 h 569181"/>
              <a:gd name="connsiteX37" fmla="*/ 273160 w 605028"/>
              <a:gd name="connsiteY37" fmla="*/ 232872 h 569181"/>
              <a:gd name="connsiteX38" fmla="*/ 163307 w 605028"/>
              <a:gd name="connsiteY38" fmla="*/ 342552 h 569181"/>
              <a:gd name="connsiteX39" fmla="*/ 155850 w 605028"/>
              <a:gd name="connsiteY39" fmla="*/ 345559 h 569181"/>
              <a:gd name="connsiteX40" fmla="*/ 148393 w 605028"/>
              <a:gd name="connsiteY40" fmla="*/ 342552 h 569181"/>
              <a:gd name="connsiteX41" fmla="*/ 148393 w 605028"/>
              <a:gd name="connsiteY41" fmla="*/ 327661 h 569181"/>
              <a:gd name="connsiteX42" fmla="*/ 265702 w 605028"/>
              <a:gd name="connsiteY42" fmla="*/ 210534 h 569181"/>
              <a:gd name="connsiteX43" fmla="*/ 272156 w 605028"/>
              <a:gd name="connsiteY43" fmla="*/ 207528 h 569181"/>
              <a:gd name="connsiteX44" fmla="*/ 273160 w 605028"/>
              <a:gd name="connsiteY44" fmla="*/ 207528 h 569181"/>
              <a:gd name="connsiteX45" fmla="*/ 274164 w 605028"/>
              <a:gd name="connsiteY45" fmla="*/ 207528 h 569181"/>
              <a:gd name="connsiteX46" fmla="*/ 280617 w 605028"/>
              <a:gd name="connsiteY46" fmla="*/ 210534 h 569181"/>
              <a:gd name="connsiteX47" fmla="*/ 331815 w 605028"/>
              <a:gd name="connsiteY47" fmla="*/ 261652 h 569181"/>
              <a:gd name="connsiteX48" fmla="*/ 423741 w 605028"/>
              <a:gd name="connsiteY48" fmla="*/ 169869 h 569181"/>
              <a:gd name="connsiteX49" fmla="*/ 407966 w 605028"/>
              <a:gd name="connsiteY49" fmla="*/ 169869 h 569181"/>
              <a:gd name="connsiteX50" fmla="*/ 397497 w 605028"/>
              <a:gd name="connsiteY50" fmla="*/ 159417 h 569181"/>
              <a:gd name="connsiteX51" fmla="*/ 407966 w 605028"/>
              <a:gd name="connsiteY51" fmla="*/ 148964 h 569181"/>
              <a:gd name="connsiteX52" fmla="*/ 94074 w 605028"/>
              <a:gd name="connsiteY52" fmla="*/ 93909 h 569181"/>
              <a:gd name="connsiteX53" fmla="*/ 94074 w 605028"/>
              <a:gd name="connsiteY53" fmla="*/ 400689 h 569181"/>
              <a:gd name="connsiteX54" fmla="*/ 510954 w 605028"/>
              <a:gd name="connsiteY54" fmla="*/ 400689 h 569181"/>
              <a:gd name="connsiteX55" fmla="*/ 510954 w 605028"/>
              <a:gd name="connsiteY55" fmla="*/ 93909 h 569181"/>
              <a:gd name="connsiteX56" fmla="*/ 302586 w 605028"/>
              <a:gd name="connsiteY56" fmla="*/ 93909 h 569181"/>
              <a:gd name="connsiteX57" fmla="*/ 302586 w 605028"/>
              <a:gd name="connsiteY57" fmla="*/ 0 h 569181"/>
              <a:gd name="connsiteX58" fmla="*/ 313055 w 605028"/>
              <a:gd name="connsiteY58" fmla="*/ 10450 h 569181"/>
              <a:gd name="connsiteX59" fmla="*/ 313055 w 605028"/>
              <a:gd name="connsiteY59" fmla="*/ 72865 h 569181"/>
              <a:gd name="connsiteX60" fmla="*/ 521566 w 605028"/>
              <a:gd name="connsiteY60" fmla="*/ 72865 h 569181"/>
              <a:gd name="connsiteX61" fmla="*/ 594560 w 605028"/>
              <a:gd name="connsiteY61" fmla="*/ 72865 h 569181"/>
              <a:gd name="connsiteX62" fmla="*/ 605028 w 605028"/>
              <a:gd name="connsiteY62" fmla="*/ 83315 h 569181"/>
              <a:gd name="connsiteX63" fmla="*/ 594560 w 605028"/>
              <a:gd name="connsiteY63" fmla="*/ 93909 h 569181"/>
              <a:gd name="connsiteX64" fmla="*/ 532035 w 605028"/>
              <a:gd name="connsiteY64" fmla="*/ 93909 h 569181"/>
              <a:gd name="connsiteX65" fmla="*/ 532035 w 605028"/>
              <a:gd name="connsiteY65" fmla="*/ 411282 h 569181"/>
              <a:gd name="connsiteX66" fmla="*/ 521566 w 605028"/>
              <a:gd name="connsiteY66" fmla="*/ 421732 h 569181"/>
              <a:gd name="connsiteX67" fmla="*/ 327969 w 605028"/>
              <a:gd name="connsiteY67" fmla="*/ 421732 h 569181"/>
              <a:gd name="connsiteX68" fmla="*/ 457607 w 605028"/>
              <a:gd name="connsiteY68" fmla="*/ 551144 h 569181"/>
              <a:gd name="connsiteX69" fmla="*/ 457607 w 605028"/>
              <a:gd name="connsiteY69" fmla="*/ 566032 h 569181"/>
              <a:gd name="connsiteX70" fmla="*/ 450150 w 605028"/>
              <a:gd name="connsiteY70" fmla="*/ 569181 h 569181"/>
              <a:gd name="connsiteX71" fmla="*/ 442693 w 605028"/>
              <a:gd name="connsiteY71" fmla="*/ 566032 h 569181"/>
              <a:gd name="connsiteX72" fmla="*/ 313055 w 605028"/>
              <a:gd name="connsiteY72" fmla="*/ 436620 h 569181"/>
              <a:gd name="connsiteX73" fmla="*/ 313055 w 605028"/>
              <a:gd name="connsiteY73" fmla="*/ 557013 h 569181"/>
              <a:gd name="connsiteX74" fmla="*/ 302586 w 605028"/>
              <a:gd name="connsiteY74" fmla="*/ 567463 h 569181"/>
              <a:gd name="connsiteX75" fmla="*/ 291974 w 605028"/>
              <a:gd name="connsiteY75" fmla="*/ 557013 h 569181"/>
              <a:gd name="connsiteX76" fmla="*/ 291974 w 605028"/>
              <a:gd name="connsiteY76" fmla="*/ 436620 h 569181"/>
              <a:gd name="connsiteX77" fmla="*/ 163913 w 605028"/>
              <a:gd name="connsiteY77" fmla="*/ 564600 h 569181"/>
              <a:gd name="connsiteX78" fmla="*/ 156456 w 605028"/>
              <a:gd name="connsiteY78" fmla="*/ 567607 h 569181"/>
              <a:gd name="connsiteX79" fmla="*/ 148999 w 605028"/>
              <a:gd name="connsiteY79" fmla="*/ 564600 h 569181"/>
              <a:gd name="connsiteX80" fmla="*/ 148999 w 605028"/>
              <a:gd name="connsiteY80" fmla="*/ 549712 h 569181"/>
              <a:gd name="connsiteX81" fmla="*/ 277203 w 605028"/>
              <a:gd name="connsiteY81" fmla="*/ 421732 h 569181"/>
              <a:gd name="connsiteX82" fmla="*/ 83462 w 605028"/>
              <a:gd name="connsiteY82" fmla="*/ 421732 h 569181"/>
              <a:gd name="connsiteX83" fmla="*/ 72993 w 605028"/>
              <a:gd name="connsiteY83" fmla="*/ 411282 h 569181"/>
              <a:gd name="connsiteX84" fmla="*/ 72993 w 605028"/>
              <a:gd name="connsiteY84" fmla="*/ 93909 h 569181"/>
              <a:gd name="connsiteX85" fmla="*/ 10468 w 605028"/>
              <a:gd name="connsiteY85" fmla="*/ 93909 h 569181"/>
              <a:gd name="connsiteX86" fmla="*/ 0 w 605028"/>
              <a:gd name="connsiteY86" fmla="*/ 83315 h 569181"/>
              <a:gd name="connsiteX87" fmla="*/ 10468 w 605028"/>
              <a:gd name="connsiteY87" fmla="*/ 72865 h 569181"/>
              <a:gd name="connsiteX88" fmla="*/ 83462 w 605028"/>
              <a:gd name="connsiteY88" fmla="*/ 72865 h 569181"/>
              <a:gd name="connsiteX89" fmla="*/ 291974 w 605028"/>
              <a:gd name="connsiteY89" fmla="*/ 72865 h 569181"/>
              <a:gd name="connsiteX90" fmla="*/ 291974 w 605028"/>
              <a:gd name="connsiteY90" fmla="*/ 10450 h 569181"/>
              <a:gd name="connsiteX91" fmla="*/ 302586 w 605028"/>
              <a:gd name="connsiteY91" fmla="*/ 0 h 56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5028" h="569181">
                <a:moveTo>
                  <a:pt x="407966" y="148964"/>
                </a:moveTo>
                <a:lnTo>
                  <a:pt x="449124" y="148964"/>
                </a:lnTo>
                <a:cubicBezTo>
                  <a:pt x="449555" y="148964"/>
                  <a:pt x="449841" y="148964"/>
                  <a:pt x="450128" y="148964"/>
                </a:cubicBezTo>
                <a:cubicBezTo>
                  <a:pt x="450272" y="148964"/>
                  <a:pt x="450415" y="148964"/>
                  <a:pt x="450702" y="149107"/>
                </a:cubicBezTo>
                <a:cubicBezTo>
                  <a:pt x="450845" y="149107"/>
                  <a:pt x="450989" y="149107"/>
                  <a:pt x="451132" y="149107"/>
                </a:cubicBezTo>
                <a:cubicBezTo>
                  <a:pt x="451419" y="149107"/>
                  <a:pt x="451562" y="149251"/>
                  <a:pt x="451706" y="149251"/>
                </a:cubicBezTo>
                <a:cubicBezTo>
                  <a:pt x="451849" y="149251"/>
                  <a:pt x="451992" y="149394"/>
                  <a:pt x="452136" y="149394"/>
                </a:cubicBezTo>
                <a:cubicBezTo>
                  <a:pt x="452423" y="149394"/>
                  <a:pt x="452566" y="149537"/>
                  <a:pt x="452710" y="149537"/>
                </a:cubicBezTo>
                <a:cubicBezTo>
                  <a:pt x="452853" y="149537"/>
                  <a:pt x="452996" y="149680"/>
                  <a:pt x="453140" y="149680"/>
                </a:cubicBezTo>
                <a:cubicBezTo>
                  <a:pt x="453283" y="149823"/>
                  <a:pt x="453427" y="149823"/>
                  <a:pt x="453570" y="149967"/>
                </a:cubicBezTo>
                <a:cubicBezTo>
                  <a:pt x="453713" y="149967"/>
                  <a:pt x="454000" y="150110"/>
                  <a:pt x="454144" y="150110"/>
                </a:cubicBezTo>
                <a:cubicBezTo>
                  <a:pt x="454287" y="150253"/>
                  <a:pt x="454430" y="150396"/>
                  <a:pt x="454574" y="150396"/>
                </a:cubicBezTo>
                <a:cubicBezTo>
                  <a:pt x="454717" y="150539"/>
                  <a:pt x="454861" y="150539"/>
                  <a:pt x="455004" y="150682"/>
                </a:cubicBezTo>
                <a:cubicBezTo>
                  <a:pt x="455148" y="150826"/>
                  <a:pt x="455291" y="150969"/>
                  <a:pt x="455434" y="150969"/>
                </a:cubicBezTo>
                <a:cubicBezTo>
                  <a:pt x="455578" y="151112"/>
                  <a:pt x="455721" y="151255"/>
                  <a:pt x="455865" y="151255"/>
                </a:cubicBezTo>
                <a:cubicBezTo>
                  <a:pt x="456008" y="151542"/>
                  <a:pt x="456295" y="151685"/>
                  <a:pt x="456582" y="151971"/>
                </a:cubicBezTo>
                <a:cubicBezTo>
                  <a:pt x="456868" y="152258"/>
                  <a:pt x="457012" y="152544"/>
                  <a:pt x="457299" y="152830"/>
                </a:cubicBezTo>
                <a:cubicBezTo>
                  <a:pt x="457299" y="152830"/>
                  <a:pt x="457442" y="152973"/>
                  <a:pt x="457585" y="153117"/>
                </a:cubicBezTo>
                <a:cubicBezTo>
                  <a:pt x="457585" y="153260"/>
                  <a:pt x="457729" y="153403"/>
                  <a:pt x="457872" y="153546"/>
                </a:cubicBezTo>
                <a:cubicBezTo>
                  <a:pt x="458016" y="153689"/>
                  <a:pt x="458016" y="153833"/>
                  <a:pt x="458159" y="153976"/>
                </a:cubicBezTo>
                <a:cubicBezTo>
                  <a:pt x="458303" y="154262"/>
                  <a:pt x="458303" y="154262"/>
                  <a:pt x="458446" y="154549"/>
                </a:cubicBezTo>
                <a:cubicBezTo>
                  <a:pt x="458446" y="154692"/>
                  <a:pt x="458589" y="154835"/>
                  <a:pt x="458589" y="154978"/>
                </a:cubicBezTo>
                <a:cubicBezTo>
                  <a:pt x="458733" y="155121"/>
                  <a:pt x="458733" y="155264"/>
                  <a:pt x="458876" y="155408"/>
                </a:cubicBezTo>
                <a:cubicBezTo>
                  <a:pt x="458876" y="155551"/>
                  <a:pt x="459020" y="155694"/>
                  <a:pt x="459020" y="155837"/>
                </a:cubicBezTo>
                <a:cubicBezTo>
                  <a:pt x="459020" y="155980"/>
                  <a:pt x="459163" y="156267"/>
                  <a:pt x="459163" y="156410"/>
                </a:cubicBezTo>
                <a:cubicBezTo>
                  <a:pt x="459306" y="156553"/>
                  <a:pt x="459306" y="156696"/>
                  <a:pt x="459306" y="156840"/>
                </a:cubicBezTo>
                <a:cubicBezTo>
                  <a:pt x="459306" y="156983"/>
                  <a:pt x="459450" y="157269"/>
                  <a:pt x="459450" y="157412"/>
                </a:cubicBezTo>
                <a:cubicBezTo>
                  <a:pt x="459450" y="157555"/>
                  <a:pt x="459450" y="157699"/>
                  <a:pt x="459593" y="157985"/>
                </a:cubicBezTo>
                <a:cubicBezTo>
                  <a:pt x="459593" y="158128"/>
                  <a:pt x="459593" y="158271"/>
                  <a:pt x="459593" y="158415"/>
                </a:cubicBezTo>
                <a:cubicBezTo>
                  <a:pt x="459593" y="158701"/>
                  <a:pt x="459593" y="159130"/>
                  <a:pt x="459593" y="159417"/>
                </a:cubicBezTo>
                <a:lnTo>
                  <a:pt x="459593" y="200511"/>
                </a:lnTo>
                <a:cubicBezTo>
                  <a:pt x="459593" y="206239"/>
                  <a:pt x="455004" y="210964"/>
                  <a:pt x="449124" y="210964"/>
                </a:cubicBezTo>
                <a:cubicBezTo>
                  <a:pt x="443244" y="210964"/>
                  <a:pt x="438655" y="206239"/>
                  <a:pt x="438655" y="200511"/>
                </a:cubicBezTo>
                <a:lnTo>
                  <a:pt x="438655" y="184761"/>
                </a:lnTo>
                <a:lnTo>
                  <a:pt x="339272" y="283989"/>
                </a:lnTo>
                <a:cubicBezTo>
                  <a:pt x="337264" y="285994"/>
                  <a:pt x="334539" y="286996"/>
                  <a:pt x="331815" y="286996"/>
                </a:cubicBezTo>
                <a:cubicBezTo>
                  <a:pt x="329090" y="286996"/>
                  <a:pt x="326508" y="285994"/>
                  <a:pt x="324357" y="283989"/>
                </a:cubicBezTo>
                <a:lnTo>
                  <a:pt x="273160" y="232872"/>
                </a:lnTo>
                <a:lnTo>
                  <a:pt x="163307" y="342552"/>
                </a:lnTo>
                <a:cubicBezTo>
                  <a:pt x="161300" y="344557"/>
                  <a:pt x="158575" y="345559"/>
                  <a:pt x="155850" y="345559"/>
                </a:cubicBezTo>
                <a:cubicBezTo>
                  <a:pt x="153125" y="345559"/>
                  <a:pt x="150544" y="344557"/>
                  <a:pt x="148393" y="342552"/>
                </a:cubicBezTo>
                <a:cubicBezTo>
                  <a:pt x="144377" y="338400"/>
                  <a:pt x="144377" y="331813"/>
                  <a:pt x="148393" y="327661"/>
                </a:cubicBezTo>
                <a:lnTo>
                  <a:pt x="265702" y="210534"/>
                </a:lnTo>
                <a:cubicBezTo>
                  <a:pt x="267567" y="208816"/>
                  <a:pt x="269861" y="207814"/>
                  <a:pt x="272156" y="207528"/>
                </a:cubicBezTo>
                <a:cubicBezTo>
                  <a:pt x="272443" y="207528"/>
                  <a:pt x="272873" y="207528"/>
                  <a:pt x="273160" y="207528"/>
                </a:cubicBezTo>
                <a:cubicBezTo>
                  <a:pt x="273447" y="207528"/>
                  <a:pt x="273877" y="207528"/>
                  <a:pt x="274164" y="207528"/>
                </a:cubicBezTo>
                <a:cubicBezTo>
                  <a:pt x="276602" y="207814"/>
                  <a:pt x="278753" y="208816"/>
                  <a:pt x="280617" y="210534"/>
                </a:cubicBezTo>
                <a:lnTo>
                  <a:pt x="331815" y="261652"/>
                </a:lnTo>
                <a:lnTo>
                  <a:pt x="423741" y="169869"/>
                </a:lnTo>
                <a:lnTo>
                  <a:pt x="407966" y="169869"/>
                </a:lnTo>
                <a:cubicBezTo>
                  <a:pt x="402229" y="169869"/>
                  <a:pt x="397497" y="165288"/>
                  <a:pt x="397497" y="159417"/>
                </a:cubicBezTo>
                <a:cubicBezTo>
                  <a:pt x="397497" y="153689"/>
                  <a:pt x="402229" y="148964"/>
                  <a:pt x="407966" y="148964"/>
                </a:cubicBezTo>
                <a:close/>
                <a:moveTo>
                  <a:pt x="94074" y="93909"/>
                </a:moveTo>
                <a:lnTo>
                  <a:pt x="94074" y="400689"/>
                </a:lnTo>
                <a:lnTo>
                  <a:pt x="510954" y="400689"/>
                </a:lnTo>
                <a:lnTo>
                  <a:pt x="510954" y="93909"/>
                </a:lnTo>
                <a:lnTo>
                  <a:pt x="302586" y="93909"/>
                </a:lnTo>
                <a:close/>
                <a:moveTo>
                  <a:pt x="302586" y="0"/>
                </a:moveTo>
                <a:cubicBezTo>
                  <a:pt x="308322" y="0"/>
                  <a:pt x="313055" y="4581"/>
                  <a:pt x="313055" y="10450"/>
                </a:cubicBezTo>
                <a:lnTo>
                  <a:pt x="313055" y="72865"/>
                </a:lnTo>
                <a:lnTo>
                  <a:pt x="521566" y="72865"/>
                </a:lnTo>
                <a:lnTo>
                  <a:pt x="594560" y="72865"/>
                </a:lnTo>
                <a:cubicBezTo>
                  <a:pt x="600296" y="72865"/>
                  <a:pt x="605028" y="77589"/>
                  <a:pt x="605028" y="83315"/>
                </a:cubicBezTo>
                <a:cubicBezTo>
                  <a:pt x="605028" y="89185"/>
                  <a:pt x="600296" y="93909"/>
                  <a:pt x="594560" y="93909"/>
                </a:cubicBezTo>
                <a:lnTo>
                  <a:pt x="532035" y="93909"/>
                </a:lnTo>
                <a:lnTo>
                  <a:pt x="532035" y="411282"/>
                </a:lnTo>
                <a:cubicBezTo>
                  <a:pt x="532035" y="417008"/>
                  <a:pt x="527302" y="421732"/>
                  <a:pt x="521566" y="421732"/>
                </a:cubicBezTo>
                <a:lnTo>
                  <a:pt x="327969" y="421732"/>
                </a:lnTo>
                <a:lnTo>
                  <a:pt x="457607" y="551144"/>
                </a:lnTo>
                <a:cubicBezTo>
                  <a:pt x="461623" y="555295"/>
                  <a:pt x="461623" y="561880"/>
                  <a:pt x="457607" y="566032"/>
                </a:cubicBezTo>
                <a:cubicBezTo>
                  <a:pt x="455456" y="568036"/>
                  <a:pt x="452875" y="569181"/>
                  <a:pt x="450150" y="569181"/>
                </a:cubicBezTo>
                <a:cubicBezTo>
                  <a:pt x="447426" y="569181"/>
                  <a:pt x="444701" y="568036"/>
                  <a:pt x="442693" y="566032"/>
                </a:cubicBezTo>
                <a:lnTo>
                  <a:pt x="313055" y="436620"/>
                </a:lnTo>
                <a:lnTo>
                  <a:pt x="313055" y="557013"/>
                </a:lnTo>
                <a:cubicBezTo>
                  <a:pt x="313055" y="562882"/>
                  <a:pt x="308322" y="567463"/>
                  <a:pt x="302586" y="567463"/>
                </a:cubicBezTo>
                <a:cubicBezTo>
                  <a:pt x="296706" y="567463"/>
                  <a:pt x="291974" y="562882"/>
                  <a:pt x="291974" y="557013"/>
                </a:cubicBezTo>
                <a:lnTo>
                  <a:pt x="291974" y="436620"/>
                </a:lnTo>
                <a:lnTo>
                  <a:pt x="163913" y="564600"/>
                </a:lnTo>
                <a:cubicBezTo>
                  <a:pt x="161762" y="566604"/>
                  <a:pt x="159180" y="567607"/>
                  <a:pt x="156456" y="567607"/>
                </a:cubicBezTo>
                <a:cubicBezTo>
                  <a:pt x="153731" y="567607"/>
                  <a:pt x="151006" y="566604"/>
                  <a:pt x="148999" y="564600"/>
                </a:cubicBezTo>
                <a:cubicBezTo>
                  <a:pt x="144840" y="560449"/>
                  <a:pt x="144840" y="553721"/>
                  <a:pt x="148999" y="549712"/>
                </a:cubicBezTo>
                <a:lnTo>
                  <a:pt x="277203" y="421732"/>
                </a:lnTo>
                <a:lnTo>
                  <a:pt x="83462" y="421732"/>
                </a:lnTo>
                <a:cubicBezTo>
                  <a:pt x="77726" y="421732"/>
                  <a:pt x="72993" y="417008"/>
                  <a:pt x="72993" y="411282"/>
                </a:cubicBezTo>
                <a:lnTo>
                  <a:pt x="72993" y="93909"/>
                </a:lnTo>
                <a:lnTo>
                  <a:pt x="10468" y="93909"/>
                </a:lnTo>
                <a:cubicBezTo>
                  <a:pt x="4732" y="93909"/>
                  <a:pt x="0" y="89185"/>
                  <a:pt x="0" y="83315"/>
                </a:cubicBezTo>
                <a:cubicBezTo>
                  <a:pt x="0" y="77589"/>
                  <a:pt x="4732" y="72865"/>
                  <a:pt x="10468" y="72865"/>
                </a:cubicBezTo>
                <a:lnTo>
                  <a:pt x="83462" y="72865"/>
                </a:lnTo>
                <a:lnTo>
                  <a:pt x="291974" y="72865"/>
                </a:lnTo>
                <a:lnTo>
                  <a:pt x="291974" y="10450"/>
                </a:lnTo>
                <a:cubicBezTo>
                  <a:pt x="291974" y="4581"/>
                  <a:pt x="296706" y="0"/>
                  <a:pt x="302586" y="0"/>
                </a:cubicBezTo>
                <a:close/>
              </a:path>
            </a:pathLst>
          </a:custGeom>
          <a:solidFill>
            <a:srgbClr val="029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50586" y="4286131"/>
            <a:ext cx="5896728" cy="92878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06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0586" y="4260813"/>
            <a:ext cx="5896728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汇报人 ：</a:t>
            </a: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蓝志雄</a:t>
            </a:r>
            <a:endParaRPr kumimoji="0" lang="en-US" altLang="zh-CN" sz="28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小组成员：潘伟波、林忠武、郑昆</a:t>
            </a:r>
            <a:endParaRPr kumimoji="0" lang="zh-CN" altLang="en-US" sz="28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CB666A8-C6B8-4B81-999C-91EA1273B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608012"/>
            <a:ext cx="1079086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787654" y="598882"/>
            <a:ext cx="4475526" cy="696893"/>
            <a:chOff x="787654" y="598882"/>
            <a:chExt cx="4475526" cy="696893"/>
          </a:xfrm>
        </p:grpSpPr>
        <p:sp>
          <p:nvSpPr>
            <p:cNvPr id="25" name="文本框 24"/>
            <p:cNvSpPr txBox="1"/>
            <p:nvPr/>
          </p:nvSpPr>
          <p:spPr>
            <a:xfrm>
              <a:off x="787654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损失函数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74713" y="598882"/>
              <a:ext cx="1370806" cy="139700"/>
            </a:xfrm>
            <a:prstGeom prst="rect">
              <a:avLst/>
            </a:prstGeom>
            <a:solidFill>
              <a:srgbClr val="029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1996439"/>
            <a:ext cx="5115306" cy="3215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191" y="1983585"/>
            <a:ext cx="5089558" cy="3215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557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803692" y="602375"/>
            <a:ext cx="4583776" cy="717213"/>
            <a:chOff x="874713" y="578562"/>
            <a:chExt cx="4583776" cy="717213"/>
          </a:xfrm>
        </p:grpSpPr>
        <p:sp>
          <p:nvSpPr>
            <p:cNvPr id="25" name="文本框 24"/>
            <p:cNvSpPr txBox="1"/>
            <p:nvPr/>
          </p:nvSpPr>
          <p:spPr>
            <a:xfrm>
              <a:off x="982963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优化器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74713" y="578562"/>
              <a:ext cx="1370806" cy="139700"/>
            </a:xfrm>
            <a:prstGeom prst="rect">
              <a:avLst/>
            </a:prstGeom>
            <a:solidFill>
              <a:srgbClr val="029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80" y="1068137"/>
            <a:ext cx="6109996" cy="47303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7058" y="1717734"/>
            <a:ext cx="244856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1.SGD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2.Momentum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3.Adam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4.RMSprop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38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787654" y="609042"/>
            <a:ext cx="4475526" cy="686733"/>
            <a:chOff x="787654" y="609042"/>
            <a:chExt cx="4475526" cy="686733"/>
          </a:xfrm>
        </p:grpSpPr>
        <p:sp>
          <p:nvSpPr>
            <p:cNvPr id="25" name="文本框 24"/>
            <p:cNvSpPr txBox="1"/>
            <p:nvPr/>
          </p:nvSpPr>
          <p:spPr>
            <a:xfrm>
              <a:off x="787654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模型过拟合问题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rgbClr val="0296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8091D55-34F2-449A-8F10-F36FA9F6D1E3}"/>
              </a:ext>
            </a:extLst>
          </p:cNvPr>
          <p:cNvSpPr txBox="1"/>
          <p:nvPr/>
        </p:nvSpPr>
        <p:spPr>
          <a:xfrm>
            <a:off x="1279576" y="1744068"/>
            <a:ext cx="8409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防止</a:t>
            </a:r>
            <a:r>
              <a:rPr lang="zh-CN" altLang="en-US" sz="2000" dirty="0"/>
              <a:t>过</a:t>
            </a:r>
            <a:r>
              <a:rPr lang="zh-CN" altLang="en-US" sz="2000" dirty="0" smtClean="0"/>
              <a:t>拟合方法：</a:t>
            </a:r>
            <a:endParaRPr lang="en-US" altLang="zh-CN" sz="20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Early </a:t>
            </a:r>
            <a:r>
              <a:rPr lang="en-US" altLang="zh-CN" sz="2000" dirty="0" smtClean="0"/>
              <a:t>Stopping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Dropout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Data Augmentation</a:t>
            </a: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43B7224-21F8-49EC-B208-D2091407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03788" y="2037407"/>
            <a:ext cx="5433755" cy="273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59302" y="3435420"/>
            <a:ext cx="6564618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MNIST</a:t>
            </a:r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数据集的探索性分析</a:t>
            </a:r>
            <a:endParaRPr kumimoji="0" lang="zh-CN" altLang="en-US" sz="40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9100" y="1898058"/>
            <a:ext cx="223520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i="1" dirty="0">
                <a:solidFill>
                  <a:schemeClr val="bg1"/>
                </a:solidFill>
                <a:cs typeface="+mn-ea"/>
                <a:sym typeface="+mn-lt"/>
              </a:rPr>
              <a:t>PART 02</a:t>
            </a:r>
            <a:endParaRPr kumimoji="0" lang="zh-CN" altLang="en-US" sz="4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326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787654" y="1295776"/>
            <a:ext cx="4475527" cy="686733"/>
            <a:chOff x="787654" y="609042"/>
            <a:chExt cx="4475526" cy="686733"/>
          </a:xfrm>
        </p:grpSpPr>
        <p:sp>
          <p:nvSpPr>
            <p:cNvPr id="38" name="文本框 37"/>
            <p:cNvSpPr txBox="1"/>
            <p:nvPr/>
          </p:nvSpPr>
          <p:spPr>
            <a:xfrm>
              <a:off x="787654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训练集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74714" y="4275352"/>
            <a:ext cx="4475527" cy="686733"/>
            <a:chOff x="787654" y="609042"/>
            <a:chExt cx="4475526" cy="686733"/>
          </a:xfrm>
        </p:grpSpPr>
        <p:sp>
          <p:nvSpPr>
            <p:cNvPr id="45" name="文本框 37"/>
            <p:cNvSpPr txBox="1"/>
            <p:nvPr/>
          </p:nvSpPr>
          <p:spPr>
            <a:xfrm>
              <a:off x="787654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测试集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647175" y="2085145"/>
            <a:ext cx="921386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zh-CN" altLang="en-US" dirty="0" smtClean="0"/>
              <a:t>训练</a:t>
            </a:r>
            <a:r>
              <a:rPr lang="zh-CN" altLang="en-US" dirty="0"/>
              <a:t>数据集</a:t>
            </a:r>
            <a:r>
              <a:rPr lang="zh-CN" altLang="en-US" dirty="0" smtClean="0"/>
              <a:t>包含</a:t>
            </a:r>
            <a:r>
              <a:rPr lang="en-US" altLang="zh-CN" dirty="0" smtClean="0"/>
              <a:t>60,000</a:t>
            </a:r>
            <a:r>
              <a:rPr lang="zh-CN" altLang="en-US" dirty="0" smtClean="0"/>
              <a:t>个样本</a:t>
            </a:r>
            <a:r>
              <a:rPr lang="en-US" altLang="zh-CN" dirty="0" smtClean="0"/>
              <a:t>. </a:t>
            </a:r>
            <a:r>
              <a:rPr lang="zh-CN" altLang="en-US" dirty="0"/>
              <a:t>在 </a:t>
            </a:r>
            <a:r>
              <a:rPr lang="en-US" altLang="zh-CN" dirty="0"/>
              <a:t>MNIST </a:t>
            </a:r>
            <a:r>
              <a:rPr lang="zh-CN" altLang="en-US" dirty="0"/>
              <a:t>数据集中的每张图片由 </a:t>
            </a:r>
            <a:r>
              <a:rPr lang="en-US" altLang="zh-CN" dirty="0"/>
              <a:t>28 x 28 </a:t>
            </a:r>
            <a:r>
              <a:rPr lang="zh-CN" altLang="en-US" dirty="0"/>
              <a:t>个像素点构成</a:t>
            </a:r>
            <a:r>
              <a:rPr lang="en-US" altLang="zh-CN" dirty="0"/>
              <a:t>, </a:t>
            </a:r>
            <a:r>
              <a:rPr lang="zh-CN" altLang="en-US" dirty="0"/>
              <a:t>每个像素点用一个灰度值表示</a:t>
            </a:r>
            <a:r>
              <a:rPr lang="en-US" altLang="zh-CN" dirty="0"/>
              <a:t>. </a:t>
            </a:r>
            <a:r>
              <a:rPr lang="zh-CN" altLang="en-US" dirty="0" smtClean="0"/>
              <a:t>在数据集中将 </a:t>
            </a:r>
            <a:r>
              <a:rPr lang="en-US" altLang="zh-CN" dirty="0"/>
              <a:t>28 x 28 </a:t>
            </a:r>
            <a:r>
              <a:rPr lang="zh-CN" altLang="en-US" dirty="0"/>
              <a:t>的像素展开为一个一维的行向量</a:t>
            </a:r>
            <a:r>
              <a:rPr lang="en-US" altLang="zh-CN" dirty="0"/>
              <a:t>, </a:t>
            </a:r>
            <a:r>
              <a:rPr lang="zh-CN" altLang="en-US" dirty="0"/>
              <a:t>这些行向量就是图片数组里的行</a:t>
            </a:r>
            <a:r>
              <a:rPr lang="en-US" altLang="zh-CN" dirty="0"/>
              <a:t>(</a:t>
            </a:r>
            <a:r>
              <a:rPr lang="zh-CN" altLang="en-US" dirty="0"/>
              <a:t>每行 </a:t>
            </a:r>
            <a:r>
              <a:rPr lang="en-US" altLang="zh-CN" dirty="0"/>
              <a:t>784 </a:t>
            </a:r>
            <a:r>
              <a:rPr lang="zh-CN" altLang="en-US" dirty="0"/>
              <a:t>个值</a:t>
            </a:r>
            <a:r>
              <a:rPr lang="en-US" altLang="zh-CN" dirty="0"/>
              <a:t>, </a:t>
            </a:r>
            <a:r>
              <a:rPr lang="zh-CN" altLang="en-US" dirty="0"/>
              <a:t>或者说每行就是代表了一张图片</a:t>
            </a:r>
            <a:r>
              <a:rPr lang="en-US" altLang="zh-CN" dirty="0"/>
              <a:t>). 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647175" y="5133421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en-US" altLang="zh-CN" dirty="0" smtClean="0"/>
              <a:t>10,000</a:t>
            </a:r>
            <a:r>
              <a:rPr lang="zh-CN" altLang="en-US" dirty="0" smtClean="0"/>
              <a:t>个样本</a:t>
            </a:r>
            <a:r>
              <a:rPr lang="en-US" altLang="zh-CN" dirty="0" smtClean="0"/>
              <a:t>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63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33" y="1034166"/>
            <a:ext cx="10992193" cy="572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组合 30"/>
          <p:cNvGrpSpPr/>
          <p:nvPr/>
        </p:nvGrpSpPr>
        <p:grpSpPr>
          <a:xfrm>
            <a:off x="787654" y="609044"/>
            <a:ext cx="4475527" cy="686733"/>
            <a:chOff x="787654" y="609042"/>
            <a:chExt cx="4475526" cy="686733"/>
          </a:xfrm>
        </p:grpSpPr>
        <p:sp>
          <p:nvSpPr>
            <p:cNvPr id="32" name="文本框 37"/>
            <p:cNvSpPr txBox="1"/>
            <p:nvPr/>
          </p:nvSpPr>
          <p:spPr>
            <a:xfrm>
              <a:off x="787654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20404030301010803"/>
                  <a:ea typeface="微软雅黑"/>
                  <a:cs typeface="+mn-ea"/>
                  <a:sym typeface="+mn-lt"/>
                </a:rPr>
                <a:t>数据</a:t>
              </a:r>
              <a:r>
                <a:rPr lang="zh-CN" altLang="en-US" sz="28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20404030301010803"/>
                  <a:ea typeface="微软雅黑"/>
                  <a:cs typeface="+mn-ea"/>
                  <a:sym typeface="+mn-lt"/>
                </a:rPr>
                <a:t>集展示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78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87654" y="609044"/>
            <a:ext cx="4475527" cy="686733"/>
            <a:chOff x="787654" y="609042"/>
            <a:chExt cx="4475526" cy="686733"/>
          </a:xfrm>
        </p:grpSpPr>
        <p:sp>
          <p:nvSpPr>
            <p:cNvPr id="32" name="文本框 37"/>
            <p:cNvSpPr txBox="1"/>
            <p:nvPr/>
          </p:nvSpPr>
          <p:spPr>
            <a:xfrm>
              <a:off x="787654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20404030301010803"/>
                  <a:ea typeface="微软雅黑"/>
                  <a:cs typeface="+mn-ea"/>
                  <a:sym typeface="+mn-lt"/>
                </a:rPr>
                <a:t>数据</a:t>
              </a:r>
              <a:r>
                <a:rPr lang="zh-CN" altLang="en-US" sz="28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20404030301010803"/>
                  <a:ea typeface="微软雅黑"/>
                  <a:cs typeface="+mn-ea"/>
                  <a:sym typeface="+mn-lt"/>
                </a:rPr>
                <a:t>集类别分布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19" y="1409323"/>
            <a:ext cx="7907697" cy="47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87654" y="609044"/>
            <a:ext cx="4475527" cy="686733"/>
            <a:chOff x="787654" y="609042"/>
            <a:chExt cx="4475526" cy="686733"/>
          </a:xfrm>
        </p:grpSpPr>
        <p:sp>
          <p:nvSpPr>
            <p:cNvPr id="32" name="文本框 37"/>
            <p:cNvSpPr txBox="1"/>
            <p:nvPr/>
          </p:nvSpPr>
          <p:spPr>
            <a:xfrm>
              <a:off x="787654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noProof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20404030301010803"/>
                  <a:ea typeface="微软雅黑"/>
                  <a:cs typeface="+mn-ea"/>
                  <a:sym typeface="+mn-lt"/>
                </a:rPr>
                <a:t>数据集标签错误问题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1026" name="Picture 2" descr="D:\0.研\CODE学习2\cleanlab-master\img\mnist_training_label_errors24_prune_by_noise_r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3" y="1402080"/>
            <a:ext cx="11821803" cy="50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9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59302" y="4168185"/>
            <a:ext cx="7169278" cy="350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1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cs typeface="+mn-ea"/>
                <a:sym typeface="+mn-lt"/>
              </a:rPr>
              <a:t>卷积层层数、卷积层数量、卷积核尺寸、激活函数、全连接层神经元个数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59302" y="3435420"/>
            <a:ext cx="6051657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MNIST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数据集</a:t>
            </a:r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</a:t>
            </a: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比较试验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89100" y="1898058"/>
            <a:ext cx="223520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i="1" dirty="0">
                <a:solidFill>
                  <a:schemeClr val="bg1"/>
                </a:solidFill>
                <a:cs typeface="+mn-ea"/>
                <a:sym typeface="+mn-lt"/>
              </a:rPr>
              <a:t>PART 03</a:t>
            </a:r>
            <a:endParaRPr kumimoji="0" lang="zh-CN" altLang="en-US" sz="4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710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864330" y="1282679"/>
            <a:ext cx="2241974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 smtClean="0">
                <a:solidFill>
                  <a:srgbClr val="029676"/>
                </a:solidFill>
                <a:cs typeface="+mn-ea"/>
                <a:sym typeface="+mn-lt"/>
              </a:rPr>
              <a:t>Model1</a:t>
            </a:r>
            <a:endParaRPr lang="zh-CN" altLang="en-US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085231" y="1277733"/>
            <a:ext cx="2241974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 smtClean="0">
                <a:solidFill>
                  <a:srgbClr val="029676"/>
                </a:solidFill>
                <a:cs typeface="+mn-ea"/>
                <a:sym typeface="+mn-lt"/>
              </a:rPr>
              <a:t>Model2</a:t>
            </a:r>
            <a:endParaRPr lang="zh-CN" altLang="en-US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74713" y="4054529"/>
            <a:ext cx="2241974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 smtClean="0">
                <a:solidFill>
                  <a:srgbClr val="029676"/>
                </a:solidFill>
                <a:cs typeface="+mn-ea"/>
                <a:sym typeface="+mn-lt"/>
              </a:rPr>
              <a:t>Model3</a:t>
            </a:r>
            <a:endParaRPr lang="zh-CN" altLang="en-US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66356" y="609042"/>
            <a:ext cx="4475526" cy="686733"/>
            <a:chOff x="666356" y="609042"/>
            <a:chExt cx="4475526" cy="686733"/>
          </a:xfrm>
        </p:grpSpPr>
        <p:sp>
          <p:nvSpPr>
            <p:cNvPr id="27" name="文本框 26"/>
            <p:cNvSpPr txBox="1"/>
            <p:nvPr/>
          </p:nvSpPr>
          <p:spPr>
            <a:xfrm>
              <a:off x="666356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不同</a:t>
              </a:r>
              <a:r>
                <a:rPr lang="zh-CN" altLang="en-US" sz="2800" b="1" dirty="0" smtClean="0">
                  <a:solidFill>
                    <a:srgbClr val="FF0000"/>
                  </a:solidFill>
                  <a:cs typeface="+mn-ea"/>
                  <a:sym typeface="+mn-lt"/>
                </a:rPr>
                <a:t>卷积层层数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的比较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6085231" y="4054529"/>
            <a:ext cx="2241974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b="1" dirty="0" smtClean="0">
                <a:solidFill>
                  <a:srgbClr val="029676"/>
                </a:solidFill>
                <a:cs typeface="+mn-ea"/>
                <a:sym typeface="+mn-lt"/>
              </a:rPr>
              <a:t>Model4</a:t>
            </a:r>
            <a:endParaRPr lang="zh-CN" altLang="en-US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16" y="1660599"/>
            <a:ext cx="4919418" cy="232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64" y="1679262"/>
            <a:ext cx="5036850" cy="230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16" y="4451112"/>
            <a:ext cx="5091207" cy="232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64" y="4451111"/>
            <a:ext cx="5092943" cy="232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79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816100" y="1841500"/>
            <a:ext cx="3175000" cy="3175000"/>
          </a:xfrm>
          <a:prstGeom prst="ellipse">
            <a:avLst/>
          </a:prstGeom>
          <a:solidFill>
            <a:srgbClr val="029676"/>
          </a:solidFill>
          <a:ln>
            <a:noFill/>
          </a:ln>
          <a:effectLst>
            <a:outerShdw blurRad="406400" sx="102000" sy="102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3594100" y="1079500"/>
            <a:ext cx="620714" cy="6207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3984627" y="1496219"/>
            <a:ext cx="230186" cy="2301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3079750" y="5133974"/>
            <a:ext cx="620714" cy="62071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003550" y="5145087"/>
            <a:ext cx="230186" cy="23018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799377" y="2182150"/>
            <a:ext cx="406072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 </a:t>
            </a:r>
            <a:r>
              <a:rPr lang="en-US" altLang="zh-CN" sz="2800" b="1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的简单原理介绍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99377" y="3209935"/>
            <a:ext cx="511550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2 .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集的探索性分析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99377" y="4254648"/>
            <a:ext cx="475643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i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3 .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MNIST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数据集的比较实验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17700" y="3434478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i="1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kumimoji="0" lang="zh-CN" altLang="en-US" sz="36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17700" y="2788147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目 录</a:t>
            </a:r>
          </a:p>
        </p:txBody>
      </p:sp>
    </p:spTree>
    <p:extLst>
      <p:ext uri="{BB962C8B-B14F-4D97-AF65-F5344CB8AC3E}">
        <p14:creationId xmlns:p14="http://schemas.microsoft.com/office/powerpoint/2010/main" val="14655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787654" y="609042"/>
            <a:ext cx="4475526" cy="686733"/>
            <a:chOff x="787654" y="609042"/>
            <a:chExt cx="4475526" cy="686733"/>
          </a:xfrm>
        </p:grpSpPr>
        <p:sp>
          <p:nvSpPr>
            <p:cNvPr id="26" name="文本框 25"/>
            <p:cNvSpPr txBox="1"/>
            <p:nvPr/>
          </p:nvSpPr>
          <p:spPr>
            <a:xfrm>
              <a:off x="787654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不同</a:t>
              </a:r>
              <a:r>
                <a:rPr lang="zh-CN" altLang="en-US" sz="2800" b="1" dirty="0" smtClean="0">
                  <a:solidFill>
                    <a:srgbClr val="FF0000"/>
                  </a:solidFill>
                  <a:cs typeface="+mn-ea"/>
                  <a:sym typeface="+mn-lt"/>
                </a:rPr>
                <a:t>卷积层层数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的比较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3" y="1742123"/>
            <a:ext cx="10215626" cy="393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14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76014" y="1286444"/>
            <a:ext cx="2241974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29676"/>
                </a:solidFill>
                <a:cs typeface="+mn-ea"/>
                <a:sym typeface="+mn-lt"/>
              </a:rPr>
              <a:t>Model1</a:t>
            </a:r>
            <a:endParaRPr lang="zh-CN" altLang="en-US" sz="2000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6014" y="3721043"/>
            <a:ext cx="2241974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29676"/>
                </a:solidFill>
                <a:cs typeface="+mn-ea"/>
                <a:sym typeface="+mn-lt"/>
              </a:rPr>
              <a:t>Model2</a:t>
            </a:r>
            <a:endParaRPr lang="zh-CN" altLang="en-US" sz="2000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39886" y="1295775"/>
            <a:ext cx="2241974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29676"/>
                </a:solidFill>
                <a:cs typeface="+mn-ea"/>
                <a:sym typeface="+mn-lt"/>
              </a:rPr>
              <a:t>Model3</a:t>
            </a:r>
            <a:endParaRPr lang="zh-CN" altLang="en-US" sz="2000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12429" y="609042"/>
            <a:ext cx="4475526" cy="703350"/>
            <a:chOff x="712429" y="609042"/>
            <a:chExt cx="4475526" cy="703350"/>
          </a:xfrm>
        </p:grpSpPr>
        <p:sp>
          <p:nvSpPr>
            <p:cNvPr id="37" name="文本框 36"/>
            <p:cNvSpPr txBox="1"/>
            <p:nvPr/>
          </p:nvSpPr>
          <p:spPr>
            <a:xfrm>
              <a:off x="712429" y="789172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不同</a:t>
              </a:r>
              <a:r>
                <a:rPr lang="zh-CN" altLang="en-US" sz="2800" b="1" dirty="0" smtClean="0">
                  <a:solidFill>
                    <a:srgbClr val="FF0000"/>
                  </a:solidFill>
                  <a:cs typeface="+mn-ea"/>
                  <a:sym typeface="+mn-lt"/>
                </a:rPr>
                <a:t>卷积层数量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的比较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16" y="1651268"/>
            <a:ext cx="4465067" cy="21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16" y="4068148"/>
            <a:ext cx="4709480" cy="2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682" y="1716818"/>
            <a:ext cx="5177475" cy="389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54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2429" y="609042"/>
            <a:ext cx="4475526" cy="703350"/>
            <a:chOff x="712429" y="609042"/>
            <a:chExt cx="4475526" cy="703350"/>
          </a:xfrm>
        </p:grpSpPr>
        <p:sp>
          <p:nvSpPr>
            <p:cNvPr id="37" name="文本框 36"/>
            <p:cNvSpPr txBox="1"/>
            <p:nvPr/>
          </p:nvSpPr>
          <p:spPr>
            <a:xfrm>
              <a:off x="712429" y="789172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不同</a:t>
              </a:r>
              <a:r>
                <a:rPr lang="zh-CN" altLang="en-US" sz="2800" b="1" dirty="0" smtClean="0">
                  <a:solidFill>
                    <a:srgbClr val="FF0000"/>
                  </a:solidFill>
                  <a:cs typeface="+mn-ea"/>
                  <a:sym typeface="+mn-lt"/>
                </a:rPr>
                <a:t>卷积层数量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的比较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1475102"/>
            <a:ext cx="10483891" cy="456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142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76014" y="1286444"/>
            <a:ext cx="2241974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29676"/>
                </a:solidFill>
                <a:cs typeface="+mn-ea"/>
                <a:sym typeface="+mn-lt"/>
              </a:rPr>
              <a:t>Model1</a:t>
            </a:r>
            <a:endParaRPr lang="zh-CN" altLang="en-US" sz="2000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6014" y="3767698"/>
            <a:ext cx="2241974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29676"/>
                </a:solidFill>
                <a:cs typeface="+mn-ea"/>
                <a:sym typeface="+mn-lt"/>
              </a:rPr>
              <a:t>Model2</a:t>
            </a:r>
            <a:endParaRPr lang="zh-CN" altLang="en-US" sz="2000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39886" y="1295775"/>
            <a:ext cx="2241974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29676"/>
                </a:solidFill>
                <a:cs typeface="+mn-ea"/>
                <a:sym typeface="+mn-lt"/>
              </a:rPr>
              <a:t>Model3</a:t>
            </a:r>
            <a:endParaRPr lang="zh-CN" altLang="en-US" sz="2000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12429" y="609042"/>
            <a:ext cx="4475526" cy="703350"/>
            <a:chOff x="712429" y="609042"/>
            <a:chExt cx="4475526" cy="703350"/>
          </a:xfrm>
        </p:grpSpPr>
        <p:sp>
          <p:nvSpPr>
            <p:cNvPr id="37" name="文本框 36"/>
            <p:cNvSpPr txBox="1"/>
            <p:nvPr/>
          </p:nvSpPr>
          <p:spPr>
            <a:xfrm>
              <a:off x="712429" y="789172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不同</a:t>
              </a:r>
              <a:r>
                <a:rPr lang="zh-CN" altLang="en-US" sz="2800" b="1" dirty="0" smtClean="0">
                  <a:solidFill>
                    <a:srgbClr val="FF0000"/>
                  </a:solidFill>
                  <a:cs typeface="+mn-ea"/>
                  <a:sym typeface="+mn-lt"/>
                </a:rPr>
                <a:t>卷积核尺寸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的比较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16" y="1651268"/>
            <a:ext cx="4465067" cy="21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07" y="4198072"/>
            <a:ext cx="4509484" cy="208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5" y="1670040"/>
            <a:ext cx="4576247" cy="2097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67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2429" y="609042"/>
            <a:ext cx="4475526" cy="703350"/>
            <a:chOff x="712429" y="609042"/>
            <a:chExt cx="4475526" cy="703350"/>
          </a:xfrm>
        </p:grpSpPr>
        <p:sp>
          <p:nvSpPr>
            <p:cNvPr id="37" name="文本框 36"/>
            <p:cNvSpPr txBox="1"/>
            <p:nvPr/>
          </p:nvSpPr>
          <p:spPr>
            <a:xfrm>
              <a:off x="712429" y="789172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不同</a:t>
              </a:r>
              <a:r>
                <a:rPr lang="zh-CN" altLang="en-US" sz="2800" b="1" dirty="0" smtClean="0">
                  <a:solidFill>
                    <a:srgbClr val="FF0000"/>
                  </a:solidFill>
                  <a:cs typeface="+mn-ea"/>
                  <a:sym typeface="+mn-lt"/>
                </a:rPr>
                <a:t>卷积核尺寸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的比较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3" y="1733231"/>
            <a:ext cx="10622839" cy="404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617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2429" y="609042"/>
            <a:ext cx="4475526" cy="703350"/>
            <a:chOff x="712429" y="609042"/>
            <a:chExt cx="4475526" cy="703350"/>
          </a:xfrm>
        </p:grpSpPr>
        <p:sp>
          <p:nvSpPr>
            <p:cNvPr id="37" name="文本框 36"/>
            <p:cNvSpPr txBox="1"/>
            <p:nvPr/>
          </p:nvSpPr>
          <p:spPr>
            <a:xfrm>
              <a:off x="712429" y="789172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不同</a:t>
              </a:r>
              <a:r>
                <a:rPr lang="zh-CN" altLang="en-US" sz="2800" b="1" dirty="0" smtClean="0">
                  <a:solidFill>
                    <a:srgbClr val="FF0000"/>
                  </a:solidFill>
                  <a:cs typeface="+mn-ea"/>
                  <a:sym typeface="+mn-lt"/>
                </a:rPr>
                <a:t>激活函数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的比较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8" y="1312391"/>
            <a:ext cx="5646708" cy="250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555" y="1312392"/>
            <a:ext cx="5645136" cy="250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5" y="3987578"/>
            <a:ext cx="5657411" cy="2562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555" y="3996910"/>
            <a:ext cx="5645136" cy="256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370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2429" y="609042"/>
            <a:ext cx="4475526" cy="703350"/>
            <a:chOff x="712429" y="609042"/>
            <a:chExt cx="4475526" cy="703350"/>
          </a:xfrm>
        </p:grpSpPr>
        <p:sp>
          <p:nvSpPr>
            <p:cNvPr id="37" name="文本框 36"/>
            <p:cNvSpPr txBox="1"/>
            <p:nvPr/>
          </p:nvSpPr>
          <p:spPr>
            <a:xfrm>
              <a:off x="712429" y="789172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不同</a:t>
              </a:r>
              <a:r>
                <a:rPr lang="zh-CN" altLang="en-US" sz="2800" b="1" dirty="0" smtClean="0">
                  <a:solidFill>
                    <a:srgbClr val="FF0000"/>
                  </a:solidFill>
                  <a:cs typeface="+mn-ea"/>
                  <a:sym typeface="+mn-lt"/>
                </a:rPr>
                <a:t>激活函数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的比较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60" y="1717993"/>
            <a:ext cx="9936480" cy="4257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86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76014" y="1286444"/>
            <a:ext cx="2241974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29676"/>
                </a:solidFill>
                <a:cs typeface="+mn-ea"/>
                <a:sym typeface="+mn-lt"/>
              </a:rPr>
              <a:t>Model1</a:t>
            </a:r>
            <a:endParaRPr lang="zh-CN" altLang="en-US" sz="2000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6014" y="3767698"/>
            <a:ext cx="2241974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29676"/>
                </a:solidFill>
                <a:cs typeface="+mn-ea"/>
                <a:sym typeface="+mn-lt"/>
              </a:rPr>
              <a:t>Model3</a:t>
            </a:r>
            <a:endParaRPr lang="zh-CN" altLang="en-US" sz="2000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39886" y="1261126"/>
            <a:ext cx="2241974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29676"/>
                </a:solidFill>
                <a:cs typeface="+mn-ea"/>
                <a:sym typeface="+mn-lt"/>
              </a:rPr>
              <a:t>Model2</a:t>
            </a:r>
            <a:endParaRPr lang="zh-CN" altLang="en-US" sz="2000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12428" y="609042"/>
            <a:ext cx="6080257" cy="703350"/>
            <a:chOff x="712428" y="609042"/>
            <a:chExt cx="6080257" cy="703350"/>
          </a:xfrm>
        </p:grpSpPr>
        <p:sp>
          <p:nvSpPr>
            <p:cNvPr id="37" name="文本框 36"/>
            <p:cNvSpPr txBox="1"/>
            <p:nvPr/>
          </p:nvSpPr>
          <p:spPr>
            <a:xfrm>
              <a:off x="712428" y="789172"/>
              <a:ext cx="6080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不同</a:t>
              </a:r>
              <a:r>
                <a:rPr lang="zh-CN" altLang="en-US" sz="2800" b="1" dirty="0" smtClean="0">
                  <a:solidFill>
                    <a:srgbClr val="FF0000"/>
                  </a:solidFill>
                  <a:cs typeface="+mn-ea"/>
                  <a:sym typeface="+mn-lt"/>
                </a:rPr>
                <a:t>全连接层神经元个数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的比较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16" y="1651267"/>
            <a:ext cx="4577229" cy="216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291" y="1651267"/>
            <a:ext cx="4583276" cy="21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16" y="4198071"/>
            <a:ext cx="4712782" cy="222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5939886" y="3795790"/>
            <a:ext cx="2241974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29676"/>
                </a:solidFill>
                <a:cs typeface="+mn-ea"/>
                <a:sym typeface="+mn-lt"/>
              </a:rPr>
              <a:t>Model4</a:t>
            </a:r>
            <a:endParaRPr lang="zh-CN" altLang="en-US" sz="2000" b="1" dirty="0">
              <a:solidFill>
                <a:srgbClr val="029676"/>
              </a:solidFill>
              <a:cs typeface="+mn-ea"/>
              <a:sym typeface="+mn-lt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291" y="4226163"/>
            <a:ext cx="4778876" cy="2193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3044733" y="2221756"/>
            <a:ext cx="5999116" cy="3182912"/>
            <a:chOff x="2182744" y="1948025"/>
            <a:chExt cx="5999116" cy="3182912"/>
          </a:xfrm>
        </p:grpSpPr>
        <p:sp>
          <p:nvSpPr>
            <p:cNvPr id="13" name="矩形 12"/>
            <p:cNvSpPr/>
            <p:nvPr/>
          </p:nvSpPr>
          <p:spPr>
            <a:xfrm>
              <a:off x="4440058" y="1948025"/>
              <a:ext cx="2241974" cy="4303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2000" b="1" dirty="0" smtClean="0">
                  <a:solidFill>
                    <a:srgbClr val="029676"/>
                  </a:solidFill>
                  <a:cs typeface="+mn-ea"/>
                  <a:sym typeface="+mn-lt"/>
                </a:rPr>
                <a:t>Model5</a:t>
              </a:r>
              <a:endParaRPr lang="zh-CN" altLang="en-US" sz="2000" b="1" dirty="0">
                <a:solidFill>
                  <a:srgbClr val="029676"/>
                </a:solidFill>
                <a:cs typeface="+mn-ea"/>
                <a:sym typeface="+mn-lt"/>
              </a:endParaRPr>
            </a:p>
          </p:txBody>
        </p:sp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2744" y="2404458"/>
              <a:ext cx="5999116" cy="2726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213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2428" y="609042"/>
            <a:ext cx="6173563" cy="703350"/>
            <a:chOff x="712428" y="609042"/>
            <a:chExt cx="6173563" cy="703350"/>
          </a:xfrm>
        </p:grpSpPr>
        <p:sp>
          <p:nvSpPr>
            <p:cNvPr id="37" name="文本框 36"/>
            <p:cNvSpPr txBox="1"/>
            <p:nvPr/>
          </p:nvSpPr>
          <p:spPr>
            <a:xfrm>
              <a:off x="712428" y="789172"/>
              <a:ext cx="6173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不同</a:t>
              </a:r>
              <a:r>
                <a:rPr lang="zh-CN" altLang="en-US" sz="2800" b="1" dirty="0" smtClean="0">
                  <a:solidFill>
                    <a:srgbClr val="FF0000"/>
                  </a:solidFill>
                  <a:cs typeface="+mn-ea"/>
                  <a:sym typeface="+mn-lt"/>
                </a:rPr>
                <a:t>全连接层神经元个数</a:t>
              </a:r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的比较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74" y="1648083"/>
            <a:ext cx="10593089" cy="406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474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787654" y="609042"/>
            <a:ext cx="6428415" cy="686733"/>
            <a:chOff x="787654" y="609042"/>
            <a:chExt cx="6428415" cy="686733"/>
          </a:xfrm>
        </p:grpSpPr>
        <p:grpSp>
          <p:nvGrpSpPr>
            <p:cNvPr id="28" name="组合 27"/>
            <p:cNvGrpSpPr/>
            <p:nvPr/>
          </p:nvGrpSpPr>
          <p:grpSpPr>
            <a:xfrm>
              <a:off x="787654" y="772555"/>
              <a:ext cx="6428415" cy="523220"/>
              <a:chOff x="1518453" y="330611"/>
              <a:chExt cx="6428415" cy="523220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518453" y="330611"/>
                <a:ext cx="44755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最终模型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060876" y="549972"/>
                <a:ext cx="4885992" cy="261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为防止模型过拟合，使用了</a:t>
                </a:r>
                <a:r>
                  <a:rPr lang="en-US" altLang="zh-CN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Dropout</a:t>
                </a:r>
                <a:r>
                  <a:rPr lang="zh-CN" altLang="en-US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方法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34" y="1316095"/>
            <a:ext cx="9727565" cy="490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542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559302" y="3428999"/>
            <a:ext cx="626420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CNN</a:t>
            </a:r>
            <a:r>
              <a:rPr lang="zh-CN" altLang="en-US" sz="4800" b="1" noProof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的简单原理介绍</a:t>
            </a:r>
            <a:endParaRPr kumimoji="0" lang="zh-CN" altLang="en-US" sz="4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89100" y="1898058"/>
            <a:ext cx="2235200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i="1" dirty="0">
                <a:solidFill>
                  <a:schemeClr val="bg1"/>
                </a:solidFill>
                <a:cs typeface="+mn-ea"/>
                <a:sym typeface="+mn-lt"/>
              </a:rPr>
              <a:t>PART 01</a:t>
            </a:r>
            <a:endParaRPr kumimoji="0" lang="zh-CN" altLang="en-US" sz="4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675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ycharm\project\machine-learning\Model Performan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466" y="854732"/>
            <a:ext cx="7281934" cy="546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组合 26"/>
          <p:cNvGrpSpPr/>
          <p:nvPr/>
        </p:nvGrpSpPr>
        <p:grpSpPr>
          <a:xfrm>
            <a:off x="787654" y="609042"/>
            <a:ext cx="6428415" cy="686733"/>
            <a:chOff x="787654" y="609042"/>
            <a:chExt cx="6428415" cy="686733"/>
          </a:xfrm>
        </p:grpSpPr>
        <p:grpSp>
          <p:nvGrpSpPr>
            <p:cNvPr id="28" name="组合 27"/>
            <p:cNvGrpSpPr/>
            <p:nvPr/>
          </p:nvGrpSpPr>
          <p:grpSpPr>
            <a:xfrm>
              <a:off x="787654" y="772555"/>
              <a:ext cx="6428415" cy="523220"/>
              <a:chOff x="1518453" y="330611"/>
              <a:chExt cx="6428415" cy="523220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518453" y="330611"/>
                <a:ext cx="44755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最终模型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060876" y="549972"/>
                <a:ext cx="4885992" cy="261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为防止模型过拟合，使用了</a:t>
                </a:r>
                <a:r>
                  <a:rPr lang="en-US" altLang="zh-CN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Dropout</a:t>
                </a:r>
                <a:r>
                  <a:rPr lang="zh-CN" altLang="en-US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方法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874713" y="2353578"/>
            <a:ext cx="39512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测试集</a:t>
            </a:r>
            <a:r>
              <a:rPr lang="en-US" altLang="zh-CN" dirty="0" smtClean="0"/>
              <a:t>Accuracy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0.9937</a:t>
            </a:r>
            <a:endParaRPr lang="en-US" altLang="zh-CN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883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787654" y="609042"/>
            <a:ext cx="6428415" cy="686733"/>
            <a:chOff x="787654" y="609042"/>
            <a:chExt cx="6428415" cy="686733"/>
          </a:xfrm>
        </p:grpSpPr>
        <p:grpSp>
          <p:nvGrpSpPr>
            <p:cNvPr id="28" name="组合 27"/>
            <p:cNvGrpSpPr/>
            <p:nvPr/>
          </p:nvGrpSpPr>
          <p:grpSpPr>
            <a:xfrm>
              <a:off x="787654" y="772555"/>
              <a:ext cx="6428415" cy="523220"/>
              <a:chOff x="1518453" y="330611"/>
              <a:chExt cx="6428415" cy="523220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518453" y="330611"/>
                <a:ext cx="44755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最终模型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060876" y="549972"/>
                <a:ext cx="4885992" cy="261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为防止模型过拟合，使用了</a:t>
                </a:r>
                <a:r>
                  <a:rPr lang="en-US" altLang="zh-CN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Dropout</a:t>
                </a:r>
                <a:r>
                  <a:rPr lang="zh-CN" altLang="en-US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方法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74713" y="1327587"/>
            <a:ext cx="104028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测试集中存在部分错误标签，而模型预测的结果实际上是正确，这导致模型</a:t>
            </a:r>
            <a:r>
              <a:rPr lang="en-US" altLang="zh-CN" dirty="0" smtClean="0"/>
              <a:t>Accuracy</a:t>
            </a:r>
            <a:r>
              <a:rPr lang="zh-CN" altLang="en-US" dirty="0" smtClean="0"/>
              <a:t>比真实值偏低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1835418"/>
            <a:ext cx="10059987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39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5633" y="1796655"/>
            <a:ext cx="11529165" cy="5144502"/>
            <a:chOff x="376372" y="1906538"/>
            <a:chExt cx="11189511" cy="4889919"/>
          </a:xfrm>
        </p:grpSpPr>
        <p:pic>
          <p:nvPicPr>
            <p:cNvPr id="2050" name="Picture 2" descr="D:\Pycharm\project\machine-learning\wrong_predicted\error[1_2]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309" y="1987818"/>
              <a:ext cx="3138740" cy="23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Pycharm\project\machine-learning\wrong_predicted\error[1_8]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847" y="1907584"/>
              <a:ext cx="3245698" cy="2434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Pycharm\project\machine-learning\wrong_predicted\error[2_9]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5430" y="1906538"/>
              <a:ext cx="3173290" cy="2380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D:\Pycharm\project\machine-learning\wrong_predicted\error[3_10]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372" y="4337736"/>
              <a:ext cx="3250613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Pycharm\project\machine-learning\wrong_predicted\error[5_4]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084" y="4358057"/>
              <a:ext cx="3250612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D:\Pycharm\project\machine-learning\wrong_predicted\error[8_7]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848" y="4337738"/>
              <a:ext cx="3250612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 descr="D:\Pycharm\project\machine-learning\wrong_predicted\error[18_10]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084" y="1967815"/>
              <a:ext cx="3268456" cy="24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13" descr="D:\Pycharm\project\machine-learning\wrong_predicted\error[61_8]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270" y="4337737"/>
              <a:ext cx="3250613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组合 26"/>
          <p:cNvGrpSpPr/>
          <p:nvPr/>
        </p:nvGrpSpPr>
        <p:grpSpPr>
          <a:xfrm>
            <a:off x="787654" y="609042"/>
            <a:ext cx="6428415" cy="686733"/>
            <a:chOff x="787654" y="609042"/>
            <a:chExt cx="6428415" cy="686733"/>
          </a:xfrm>
        </p:grpSpPr>
        <p:grpSp>
          <p:nvGrpSpPr>
            <p:cNvPr id="28" name="组合 27"/>
            <p:cNvGrpSpPr/>
            <p:nvPr/>
          </p:nvGrpSpPr>
          <p:grpSpPr>
            <a:xfrm>
              <a:off x="787654" y="772555"/>
              <a:ext cx="6428415" cy="523220"/>
              <a:chOff x="1518453" y="330611"/>
              <a:chExt cx="6428415" cy="523220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518453" y="330611"/>
                <a:ext cx="44755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最终模型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060876" y="549972"/>
                <a:ext cx="4885992" cy="261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为防止模型过拟合，使用了</a:t>
                </a:r>
                <a:r>
                  <a:rPr lang="en-US" altLang="zh-CN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Dropout</a:t>
                </a:r>
                <a:r>
                  <a:rPr lang="zh-CN" altLang="en-US" sz="10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方法</a:t>
                </a:r>
                <a:endParaRPr lang="en-US" altLang="zh-CN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016000" y="1337747"/>
            <a:ext cx="102616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显示模型预测结果错误的图像中，绝大部分（大约</a:t>
            </a:r>
            <a:r>
              <a:rPr lang="en-US" altLang="zh-CN" dirty="0" smtClean="0"/>
              <a:t>90%</a:t>
            </a:r>
            <a:r>
              <a:rPr lang="zh-CN" altLang="en-US" dirty="0" smtClean="0"/>
              <a:t>）都是因为标签错误</a:t>
            </a:r>
            <a:r>
              <a:rPr lang="en-US" altLang="zh-CN" dirty="0" smtClean="0"/>
              <a:t>….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565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85" b="18085"/>
          <a:stretch>
            <a:fillRect/>
          </a:stretch>
        </p:blipFill>
        <p:spPr/>
      </p:pic>
      <p:sp>
        <p:nvSpPr>
          <p:cNvPr id="4" name="矩形 3"/>
          <p:cNvSpPr/>
          <p:nvPr/>
        </p:nvSpPr>
        <p:spPr>
          <a:xfrm>
            <a:off x="571500" y="608012"/>
            <a:ext cx="11049000" cy="5641976"/>
          </a:xfrm>
          <a:prstGeom prst="rect">
            <a:avLst/>
          </a:prstGeom>
          <a:gradFill>
            <a:gsLst>
              <a:gs pos="0">
                <a:srgbClr val="FFFFFF"/>
              </a:gs>
              <a:gs pos="37000">
                <a:srgbClr val="FFFFFF">
                  <a:alpha val="77000"/>
                </a:srgbClr>
              </a:gs>
              <a:gs pos="70000">
                <a:srgbClr val="FFFFFF">
                  <a:alpha val="43000"/>
                </a:srgbClr>
              </a:gs>
              <a:gs pos="99000">
                <a:srgbClr val="FFFFFF"/>
              </a:gs>
            </a:gsLst>
            <a:lin ang="5400000" scaled="1"/>
          </a:gradFill>
          <a:ln>
            <a:noFill/>
          </a:ln>
          <a:effectLst>
            <a:outerShdw blurRad="279400" sx="102000" sy="1020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39913" y="300989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谢谢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7108" y="3805439"/>
            <a:ext cx="5945187" cy="32893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Thank you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椭圆 8"/>
          <p:cNvSpPr/>
          <p:nvPr/>
        </p:nvSpPr>
        <p:spPr>
          <a:xfrm>
            <a:off x="10185400" y="1191349"/>
            <a:ext cx="774699" cy="728799"/>
          </a:xfrm>
          <a:custGeom>
            <a:avLst/>
            <a:gdLst>
              <a:gd name="connsiteX0" fmla="*/ 407966 w 605028"/>
              <a:gd name="connsiteY0" fmla="*/ 148964 h 569181"/>
              <a:gd name="connsiteX1" fmla="*/ 449124 w 605028"/>
              <a:gd name="connsiteY1" fmla="*/ 148964 h 569181"/>
              <a:gd name="connsiteX2" fmla="*/ 450128 w 605028"/>
              <a:gd name="connsiteY2" fmla="*/ 148964 h 569181"/>
              <a:gd name="connsiteX3" fmla="*/ 450702 w 605028"/>
              <a:gd name="connsiteY3" fmla="*/ 149107 h 569181"/>
              <a:gd name="connsiteX4" fmla="*/ 451132 w 605028"/>
              <a:gd name="connsiteY4" fmla="*/ 149107 h 569181"/>
              <a:gd name="connsiteX5" fmla="*/ 451706 w 605028"/>
              <a:gd name="connsiteY5" fmla="*/ 149251 h 569181"/>
              <a:gd name="connsiteX6" fmla="*/ 452136 w 605028"/>
              <a:gd name="connsiteY6" fmla="*/ 149394 h 569181"/>
              <a:gd name="connsiteX7" fmla="*/ 452710 w 605028"/>
              <a:gd name="connsiteY7" fmla="*/ 149537 h 569181"/>
              <a:gd name="connsiteX8" fmla="*/ 453140 w 605028"/>
              <a:gd name="connsiteY8" fmla="*/ 149680 h 569181"/>
              <a:gd name="connsiteX9" fmla="*/ 453570 w 605028"/>
              <a:gd name="connsiteY9" fmla="*/ 149967 h 569181"/>
              <a:gd name="connsiteX10" fmla="*/ 454144 w 605028"/>
              <a:gd name="connsiteY10" fmla="*/ 150110 h 569181"/>
              <a:gd name="connsiteX11" fmla="*/ 454574 w 605028"/>
              <a:gd name="connsiteY11" fmla="*/ 150396 h 569181"/>
              <a:gd name="connsiteX12" fmla="*/ 455004 w 605028"/>
              <a:gd name="connsiteY12" fmla="*/ 150682 h 569181"/>
              <a:gd name="connsiteX13" fmla="*/ 455434 w 605028"/>
              <a:gd name="connsiteY13" fmla="*/ 150969 h 569181"/>
              <a:gd name="connsiteX14" fmla="*/ 455865 w 605028"/>
              <a:gd name="connsiteY14" fmla="*/ 151255 h 569181"/>
              <a:gd name="connsiteX15" fmla="*/ 456582 w 605028"/>
              <a:gd name="connsiteY15" fmla="*/ 151971 h 569181"/>
              <a:gd name="connsiteX16" fmla="*/ 457299 w 605028"/>
              <a:gd name="connsiteY16" fmla="*/ 152830 h 569181"/>
              <a:gd name="connsiteX17" fmla="*/ 457585 w 605028"/>
              <a:gd name="connsiteY17" fmla="*/ 153117 h 569181"/>
              <a:gd name="connsiteX18" fmla="*/ 457872 w 605028"/>
              <a:gd name="connsiteY18" fmla="*/ 153546 h 569181"/>
              <a:gd name="connsiteX19" fmla="*/ 458159 w 605028"/>
              <a:gd name="connsiteY19" fmla="*/ 153976 h 569181"/>
              <a:gd name="connsiteX20" fmla="*/ 458446 w 605028"/>
              <a:gd name="connsiteY20" fmla="*/ 154549 h 569181"/>
              <a:gd name="connsiteX21" fmla="*/ 458589 w 605028"/>
              <a:gd name="connsiteY21" fmla="*/ 154978 h 569181"/>
              <a:gd name="connsiteX22" fmla="*/ 458876 w 605028"/>
              <a:gd name="connsiteY22" fmla="*/ 155408 h 569181"/>
              <a:gd name="connsiteX23" fmla="*/ 459020 w 605028"/>
              <a:gd name="connsiteY23" fmla="*/ 155837 h 569181"/>
              <a:gd name="connsiteX24" fmla="*/ 459163 w 605028"/>
              <a:gd name="connsiteY24" fmla="*/ 156410 h 569181"/>
              <a:gd name="connsiteX25" fmla="*/ 459306 w 605028"/>
              <a:gd name="connsiteY25" fmla="*/ 156840 h 569181"/>
              <a:gd name="connsiteX26" fmla="*/ 459450 w 605028"/>
              <a:gd name="connsiteY26" fmla="*/ 157412 h 569181"/>
              <a:gd name="connsiteX27" fmla="*/ 459593 w 605028"/>
              <a:gd name="connsiteY27" fmla="*/ 157985 h 569181"/>
              <a:gd name="connsiteX28" fmla="*/ 459593 w 605028"/>
              <a:gd name="connsiteY28" fmla="*/ 158415 h 569181"/>
              <a:gd name="connsiteX29" fmla="*/ 459593 w 605028"/>
              <a:gd name="connsiteY29" fmla="*/ 159417 h 569181"/>
              <a:gd name="connsiteX30" fmla="*/ 459593 w 605028"/>
              <a:gd name="connsiteY30" fmla="*/ 200511 h 569181"/>
              <a:gd name="connsiteX31" fmla="*/ 449124 w 605028"/>
              <a:gd name="connsiteY31" fmla="*/ 210964 h 569181"/>
              <a:gd name="connsiteX32" fmla="*/ 438655 w 605028"/>
              <a:gd name="connsiteY32" fmla="*/ 200511 h 569181"/>
              <a:gd name="connsiteX33" fmla="*/ 438655 w 605028"/>
              <a:gd name="connsiteY33" fmla="*/ 184761 h 569181"/>
              <a:gd name="connsiteX34" fmla="*/ 339272 w 605028"/>
              <a:gd name="connsiteY34" fmla="*/ 283989 h 569181"/>
              <a:gd name="connsiteX35" fmla="*/ 331815 w 605028"/>
              <a:gd name="connsiteY35" fmla="*/ 286996 h 569181"/>
              <a:gd name="connsiteX36" fmla="*/ 324357 w 605028"/>
              <a:gd name="connsiteY36" fmla="*/ 283989 h 569181"/>
              <a:gd name="connsiteX37" fmla="*/ 273160 w 605028"/>
              <a:gd name="connsiteY37" fmla="*/ 232872 h 569181"/>
              <a:gd name="connsiteX38" fmla="*/ 163307 w 605028"/>
              <a:gd name="connsiteY38" fmla="*/ 342552 h 569181"/>
              <a:gd name="connsiteX39" fmla="*/ 155850 w 605028"/>
              <a:gd name="connsiteY39" fmla="*/ 345559 h 569181"/>
              <a:gd name="connsiteX40" fmla="*/ 148393 w 605028"/>
              <a:gd name="connsiteY40" fmla="*/ 342552 h 569181"/>
              <a:gd name="connsiteX41" fmla="*/ 148393 w 605028"/>
              <a:gd name="connsiteY41" fmla="*/ 327661 h 569181"/>
              <a:gd name="connsiteX42" fmla="*/ 265702 w 605028"/>
              <a:gd name="connsiteY42" fmla="*/ 210534 h 569181"/>
              <a:gd name="connsiteX43" fmla="*/ 272156 w 605028"/>
              <a:gd name="connsiteY43" fmla="*/ 207528 h 569181"/>
              <a:gd name="connsiteX44" fmla="*/ 273160 w 605028"/>
              <a:gd name="connsiteY44" fmla="*/ 207528 h 569181"/>
              <a:gd name="connsiteX45" fmla="*/ 274164 w 605028"/>
              <a:gd name="connsiteY45" fmla="*/ 207528 h 569181"/>
              <a:gd name="connsiteX46" fmla="*/ 280617 w 605028"/>
              <a:gd name="connsiteY46" fmla="*/ 210534 h 569181"/>
              <a:gd name="connsiteX47" fmla="*/ 331815 w 605028"/>
              <a:gd name="connsiteY47" fmla="*/ 261652 h 569181"/>
              <a:gd name="connsiteX48" fmla="*/ 423741 w 605028"/>
              <a:gd name="connsiteY48" fmla="*/ 169869 h 569181"/>
              <a:gd name="connsiteX49" fmla="*/ 407966 w 605028"/>
              <a:gd name="connsiteY49" fmla="*/ 169869 h 569181"/>
              <a:gd name="connsiteX50" fmla="*/ 397497 w 605028"/>
              <a:gd name="connsiteY50" fmla="*/ 159417 h 569181"/>
              <a:gd name="connsiteX51" fmla="*/ 407966 w 605028"/>
              <a:gd name="connsiteY51" fmla="*/ 148964 h 569181"/>
              <a:gd name="connsiteX52" fmla="*/ 94074 w 605028"/>
              <a:gd name="connsiteY52" fmla="*/ 93909 h 569181"/>
              <a:gd name="connsiteX53" fmla="*/ 94074 w 605028"/>
              <a:gd name="connsiteY53" fmla="*/ 400689 h 569181"/>
              <a:gd name="connsiteX54" fmla="*/ 510954 w 605028"/>
              <a:gd name="connsiteY54" fmla="*/ 400689 h 569181"/>
              <a:gd name="connsiteX55" fmla="*/ 510954 w 605028"/>
              <a:gd name="connsiteY55" fmla="*/ 93909 h 569181"/>
              <a:gd name="connsiteX56" fmla="*/ 302586 w 605028"/>
              <a:gd name="connsiteY56" fmla="*/ 93909 h 569181"/>
              <a:gd name="connsiteX57" fmla="*/ 302586 w 605028"/>
              <a:gd name="connsiteY57" fmla="*/ 0 h 569181"/>
              <a:gd name="connsiteX58" fmla="*/ 313055 w 605028"/>
              <a:gd name="connsiteY58" fmla="*/ 10450 h 569181"/>
              <a:gd name="connsiteX59" fmla="*/ 313055 w 605028"/>
              <a:gd name="connsiteY59" fmla="*/ 72865 h 569181"/>
              <a:gd name="connsiteX60" fmla="*/ 521566 w 605028"/>
              <a:gd name="connsiteY60" fmla="*/ 72865 h 569181"/>
              <a:gd name="connsiteX61" fmla="*/ 594560 w 605028"/>
              <a:gd name="connsiteY61" fmla="*/ 72865 h 569181"/>
              <a:gd name="connsiteX62" fmla="*/ 605028 w 605028"/>
              <a:gd name="connsiteY62" fmla="*/ 83315 h 569181"/>
              <a:gd name="connsiteX63" fmla="*/ 594560 w 605028"/>
              <a:gd name="connsiteY63" fmla="*/ 93909 h 569181"/>
              <a:gd name="connsiteX64" fmla="*/ 532035 w 605028"/>
              <a:gd name="connsiteY64" fmla="*/ 93909 h 569181"/>
              <a:gd name="connsiteX65" fmla="*/ 532035 w 605028"/>
              <a:gd name="connsiteY65" fmla="*/ 411282 h 569181"/>
              <a:gd name="connsiteX66" fmla="*/ 521566 w 605028"/>
              <a:gd name="connsiteY66" fmla="*/ 421732 h 569181"/>
              <a:gd name="connsiteX67" fmla="*/ 327969 w 605028"/>
              <a:gd name="connsiteY67" fmla="*/ 421732 h 569181"/>
              <a:gd name="connsiteX68" fmla="*/ 457607 w 605028"/>
              <a:gd name="connsiteY68" fmla="*/ 551144 h 569181"/>
              <a:gd name="connsiteX69" fmla="*/ 457607 w 605028"/>
              <a:gd name="connsiteY69" fmla="*/ 566032 h 569181"/>
              <a:gd name="connsiteX70" fmla="*/ 450150 w 605028"/>
              <a:gd name="connsiteY70" fmla="*/ 569181 h 569181"/>
              <a:gd name="connsiteX71" fmla="*/ 442693 w 605028"/>
              <a:gd name="connsiteY71" fmla="*/ 566032 h 569181"/>
              <a:gd name="connsiteX72" fmla="*/ 313055 w 605028"/>
              <a:gd name="connsiteY72" fmla="*/ 436620 h 569181"/>
              <a:gd name="connsiteX73" fmla="*/ 313055 w 605028"/>
              <a:gd name="connsiteY73" fmla="*/ 557013 h 569181"/>
              <a:gd name="connsiteX74" fmla="*/ 302586 w 605028"/>
              <a:gd name="connsiteY74" fmla="*/ 567463 h 569181"/>
              <a:gd name="connsiteX75" fmla="*/ 291974 w 605028"/>
              <a:gd name="connsiteY75" fmla="*/ 557013 h 569181"/>
              <a:gd name="connsiteX76" fmla="*/ 291974 w 605028"/>
              <a:gd name="connsiteY76" fmla="*/ 436620 h 569181"/>
              <a:gd name="connsiteX77" fmla="*/ 163913 w 605028"/>
              <a:gd name="connsiteY77" fmla="*/ 564600 h 569181"/>
              <a:gd name="connsiteX78" fmla="*/ 156456 w 605028"/>
              <a:gd name="connsiteY78" fmla="*/ 567607 h 569181"/>
              <a:gd name="connsiteX79" fmla="*/ 148999 w 605028"/>
              <a:gd name="connsiteY79" fmla="*/ 564600 h 569181"/>
              <a:gd name="connsiteX80" fmla="*/ 148999 w 605028"/>
              <a:gd name="connsiteY80" fmla="*/ 549712 h 569181"/>
              <a:gd name="connsiteX81" fmla="*/ 277203 w 605028"/>
              <a:gd name="connsiteY81" fmla="*/ 421732 h 569181"/>
              <a:gd name="connsiteX82" fmla="*/ 83462 w 605028"/>
              <a:gd name="connsiteY82" fmla="*/ 421732 h 569181"/>
              <a:gd name="connsiteX83" fmla="*/ 72993 w 605028"/>
              <a:gd name="connsiteY83" fmla="*/ 411282 h 569181"/>
              <a:gd name="connsiteX84" fmla="*/ 72993 w 605028"/>
              <a:gd name="connsiteY84" fmla="*/ 93909 h 569181"/>
              <a:gd name="connsiteX85" fmla="*/ 10468 w 605028"/>
              <a:gd name="connsiteY85" fmla="*/ 93909 h 569181"/>
              <a:gd name="connsiteX86" fmla="*/ 0 w 605028"/>
              <a:gd name="connsiteY86" fmla="*/ 83315 h 569181"/>
              <a:gd name="connsiteX87" fmla="*/ 10468 w 605028"/>
              <a:gd name="connsiteY87" fmla="*/ 72865 h 569181"/>
              <a:gd name="connsiteX88" fmla="*/ 83462 w 605028"/>
              <a:gd name="connsiteY88" fmla="*/ 72865 h 569181"/>
              <a:gd name="connsiteX89" fmla="*/ 291974 w 605028"/>
              <a:gd name="connsiteY89" fmla="*/ 72865 h 569181"/>
              <a:gd name="connsiteX90" fmla="*/ 291974 w 605028"/>
              <a:gd name="connsiteY90" fmla="*/ 10450 h 569181"/>
              <a:gd name="connsiteX91" fmla="*/ 302586 w 605028"/>
              <a:gd name="connsiteY91" fmla="*/ 0 h 56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5028" h="569181">
                <a:moveTo>
                  <a:pt x="407966" y="148964"/>
                </a:moveTo>
                <a:lnTo>
                  <a:pt x="449124" y="148964"/>
                </a:lnTo>
                <a:cubicBezTo>
                  <a:pt x="449555" y="148964"/>
                  <a:pt x="449841" y="148964"/>
                  <a:pt x="450128" y="148964"/>
                </a:cubicBezTo>
                <a:cubicBezTo>
                  <a:pt x="450272" y="148964"/>
                  <a:pt x="450415" y="148964"/>
                  <a:pt x="450702" y="149107"/>
                </a:cubicBezTo>
                <a:cubicBezTo>
                  <a:pt x="450845" y="149107"/>
                  <a:pt x="450989" y="149107"/>
                  <a:pt x="451132" y="149107"/>
                </a:cubicBezTo>
                <a:cubicBezTo>
                  <a:pt x="451419" y="149107"/>
                  <a:pt x="451562" y="149251"/>
                  <a:pt x="451706" y="149251"/>
                </a:cubicBezTo>
                <a:cubicBezTo>
                  <a:pt x="451849" y="149251"/>
                  <a:pt x="451992" y="149394"/>
                  <a:pt x="452136" y="149394"/>
                </a:cubicBezTo>
                <a:cubicBezTo>
                  <a:pt x="452423" y="149394"/>
                  <a:pt x="452566" y="149537"/>
                  <a:pt x="452710" y="149537"/>
                </a:cubicBezTo>
                <a:cubicBezTo>
                  <a:pt x="452853" y="149537"/>
                  <a:pt x="452996" y="149680"/>
                  <a:pt x="453140" y="149680"/>
                </a:cubicBezTo>
                <a:cubicBezTo>
                  <a:pt x="453283" y="149823"/>
                  <a:pt x="453427" y="149823"/>
                  <a:pt x="453570" y="149967"/>
                </a:cubicBezTo>
                <a:cubicBezTo>
                  <a:pt x="453713" y="149967"/>
                  <a:pt x="454000" y="150110"/>
                  <a:pt x="454144" y="150110"/>
                </a:cubicBezTo>
                <a:cubicBezTo>
                  <a:pt x="454287" y="150253"/>
                  <a:pt x="454430" y="150396"/>
                  <a:pt x="454574" y="150396"/>
                </a:cubicBezTo>
                <a:cubicBezTo>
                  <a:pt x="454717" y="150539"/>
                  <a:pt x="454861" y="150539"/>
                  <a:pt x="455004" y="150682"/>
                </a:cubicBezTo>
                <a:cubicBezTo>
                  <a:pt x="455148" y="150826"/>
                  <a:pt x="455291" y="150969"/>
                  <a:pt x="455434" y="150969"/>
                </a:cubicBezTo>
                <a:cubicBezTo>
                  <a:pt x="455578" y="151112"/>
                  <a:pt x="455721" y="151255"/>
                  <a:pt x="455865" y="151255"/>
                </a:cubicBezTo>
                <a:cubicBezTo>
                  <a:pt x="456008" y="151542"/>
                  <a:pt x="456295" y="151685"/>
                  <a:pt x="456582" y="151971"/>
                </a:cubicBezTo>
                <a:cubicBezTo>
                  <a:pt x="456868" y="152258"/>
                  <a:pt x="457012" y="152544"/>
                  <a:pt x="457299" y="152830"/>
                </a:cubicBezTo>
                <a:cubicBezTo>
                  <a:pt x="457299" y="152830"/>
                  <a:pt x="457442" y="152973"/>
                  <a:pt x="457585" y="153117"/>
                </a:cubicBezTo>
                <a:cubicBezTo>
                  <a:pt x="457585" y="153260"/>
                  <a:pt x="457729" y="153403"/>
                  <a:pt x="457872" y="153546"/>
                </a:cubicBezTo>
                <a:cubicBezTo>
                  <a:pt x="458016" y="153689"/>
                  <a:pt x="458016" y="153833"/>
                  <a:pt x="458159" y="153976"/>
                </a:cubicBezTo>
                <a:cubicBezTo>
                  <a:pt x="458303" y="154262"/>
                  <a:pt x="458303" y="154262"/>
                  <a:pt x="458446" y="154549"/>
                </a:cubicBezTo>
                <a:cubicBezTo>
                  <a:pt x="458446" y="154692"/>
                  <a:pt x="458589" y="154835"/>
                  <a:pt x="458589" y="154978"/>
                </a:cubicBezTo>
                <a:cubicBezTo>
                  <a:pt x="458733" y="155121"/>
                  <a:pt x="458733" y="155264"/>
                  <a:pt x="458876" y="155408"/>
                </a:cubicBezTo>
                <a:cubicBezTo>
                  <a:pt x="458876" y="155551"/>
                  <a:pt x="459020" y="155694"/>
                  <a:pt x="459020" y="155837"/>
                </a:cubicBezTo>
                <a:cubicBezTo>
                  <a:pt x="459020" y="155980"/>
                  <a:pt x="459163" y="156267"/>
                  <a:pt x="459163" y="156410"/>
                </a:cubicBezTo>
                <a:cubicBezTo>
                  <a:pt x="459306" y="156553"/>
                  <a:pt x="459306" y="156696"/>
                  <a:pt x="459306" y="156840"/>
                </a:cubicBezTo>
                <a:cubicBezTo>
                  <a:pt x="459306" y="156983"/>
                  <a:pt x="459450" y="157269"/>
                  <a:pt x="459450" y="157412"/>
                </a:cubicBezTo>
                <a:cubicBezTo>
                  <a:pt x="459450" y="157555"/>
                  <a:pt x="459450" y="157699"/>
                  <a:pt x="459593" y="157985"/>
                </a:cubicBezTo>
                <a:cubicBezTo>
                  <a:pt x="459593" y="158128"/>
                  <a:pt x="459593" y="158271"/>
                  <a:pt x="459593" y="158415"/>
                </a:cubicBezTo>
                <a:cubicBezTo>
                  <a:pt x="459593" y="158701"/>
                  <a:pt x="459593" y="159130"/>
                  <a:pt x="459593" y="159417"/>
                </a:cubicBezTo>
                <a:lnTo>
                  <a:pt x="459593" y="200511"/>
                </a:lnTo>
                <a:cubicBezTo>
                  <a:pt x="459593" y="206239"/>
                  <a:pt x="455004" y="210964"/>
                  <a:pt x="449124" y="210964"/>
                </a:cubicBezTo>
                <a:cubicBezTo>
                  <a:pt x="443244" y="210964"/>
                  <a:pt x="438655" y="206239"/>
                  <a:pt x="438655" y="200511"/>
                </a:cubicBezTo>
                <a:lnTo>
                  <a:pt x="438655" y="184761"/>
                </a:lnTo>
                <a:lnTo>
                  <a:pt x="339272" y="283989"/>
                </a:lnTo>
                <a:cubicBezTo>
                  <a:pt x="337264" y="285994"/>
                  <a:pt x="334539" y="286996"/>
                  <a:pt x="331815" y="286996"/>
                </a:cubicBezTo>
                <a:cubicBezTo>
                  <a:pt x="329090" y="286996"/>
                  <a:pt x="326508" y="285994"/>
                  <a:pt x="324357" y="283989"/>
                </a:cubicBezTo>
                <a:lnTo>
                  <a:pt x="273160" y="232872"/>
                </a:lnTo>
                <a:lnTo>
                  <a:pt x="163307" y="342552"/>
                </a:lnTo>
                <a:cubicBezTo>
                  <a:pt x="161300" y="344557"/>
                  <a:pt x="158575" y="345559"/>
                  <a:pt x="155850" y="345559"/>
                </a:cubicBezTo>
                <a:cubicBezTo>
                  <a:pt x="153125" y="345559"/>
                  <a:pt x="150544" y="344557"/>
                  <a:pt x="148393" y="342552"/>
                </a:cubicBezTo>
                <a:cubicBezTo>
                  <a:pt x="144377" y="338400"/>
                  <a:pt x="144377" y="331813"/>
                  <a:pt x="148393" y="327661"/>
                </a:cubicBezTo>
                <a:lnTo>
                  <a:pt x="265702" y="210534"/>
                </a:lnTo>
                <a:cubicBezTo>
                  <a:pt x="267567" y="208816"/>
                  <a:pt x="269861" y="207814"/>
                  <a:pt x="272156" y="207528"/>
                </a:cubicBezTo>
                <a:cubicBezTo>
                  <a:pt x="272443" y="207528"/>
                  <a:pt x="272873" y="207528"/>
                  <a:pt x="273160" y="207528"/>
                </a:cubicBezTo>
                <a:cubicBezTo>
                  <a:pt x="273447" y="207528"/>
                  <a:pt x="273877" y="207528"/>
                  <a:pt x="274164" y="207528"/>
                </a:cubicBezTo>
                <a:cubicBezTo>
                  <a:pt x="276602" y="207814"/>
                  <a:pt x="278753" y="208816"/>
                  <a:pt x="280617" y="210534"/>
                </a:cubicBezTo>
                <a:lnTo>
                  <a:pt x="331815" y="261652"/>
                </a:lnTo>
                <a:lnTo>
                  <a:pt x="423741" y="169869"/>
                </a:lnTo>
                <a:lnTo>
                  <a:pt x="407966" y="169869"/>
                </a:lnTo>
                <a:cubicBezTo>
                  <a:pt x="402229" y="169869"/>
                  <a:pt x="397497" y="165288"/>
                  <a:pt x="397497" y="159417"/>
                </a:cubicBezTo>
                <a:cubicBezTo>
                  <a:pt x="397497" y="153689"/>
                  <a:pt x="402229" y="148964"/>
                  <a:pt x="407966" y="148964"/>
                </a:cubicBezTo>
                <a:close/>
                <a:moveTo>
                  <a:pt x="94074" y="93909"/>
                </a:moveTo>
                <a:lnTo>
                  <a:pt x="94074" y="400689"/>
                </a:lnTo>
                <a:lnTo>
                  <a:pt x="510954" y="400689"/>
                </a:lnTo>
                <a:lnTo>
                  <a:pt x="510954" y="93909"/>
                </a:lnTo>
                <a:lnTo>
                  <a:pt x="302586" y="93909"/>
                </a:lnTo>
                <a:close/>
                <a:moveTo>
                  <a:pt x="302586" y="0"/>
                </a:moveTo>
                <a:cubicBezTo>
                  <a:pt x="308322" y="0"/>
                  <a:pt x="313055" y="4581"/>
                  <a:pt x="313055" y="10450"/>
                </a:cubicBezTo>
                <a:lnTo>
                  <a:pt x="313055" y="72865"/>
                </a:lnTo>
                <a:lnTo>
                  <a:pt x="521566" y="72865"/>
                </a:lnTo>
                <a:lnTo>
                  <a:pt x="594560" y="72865"/>
                </a:lnTo>
                <a:cubicBezTo>
                  <a:pt x="600296" y="72865"/>
                  <a:pt x="605028" y="77589"/>
                  <a:pt x="605028" y="83315"/>
                </a:cubicBezTo>
                <a:cubicBezTo>
                  <a:pt x="605028" y="89185"/>
                  <a:pt x="600296" y="93909"/>
                  <a:pt x="594560" y="93909"/>
                </a:cubicBezTo>
                <a:lnTo>
                  <a:pt x="532035" y="93909"/>
                </a:lnTo>
                <a:lnTo>
                  <a:pt x="532035" y="411282"/>
                </a:lnTo>
                <a:cubicBezTo>
                  <a:pt x="532035" y="417008"/>
                  <a:pt x="527302" y="421732"/>
                  <a:pt x="521566" y="421732"/>
                </a:cubicBezTo>
                <a:lnTo>
                  <a:pt x="327969" y="421732"/>
                </a:lnTo>
                <a:lnTo>
                  <a:pt x="457607" y="551144"/>
                </a:lnTo>
                <a:cubicBezTo>
                  <a:pt x="461623" y="555295"/>
                  <a:pt x="461623" y="561880"/>
                  <a:pt x="457607" y="566032"/>
                </a:cubicBezTo>
                <a:cubicBezTo>
                  <a:pt x="455456" y="568036"/>
                  <a:pt x="452875" y="569181"/>
                  <a:pt x="450150" y="569181"/>
                </a:cubicBezTo>
                <a:cubicBezTo>
                  <a:pt x="447426" y="569181"/>
                  <a:pt x="444701" y="568036"/>
                  <a:pt x="442693" y="566032"/>
                </a:cubicBezTo>
                <a:lnTo>
                  <a:pt x="313055" y="436620"/>
                </a:lnTo>
                <a:lnTo>
                  <a:pt x="313055" y="557013"/>
                </a:lnTo>
                <a:cubicBezTo>
                  <a:pt x="313055" y="562882"/>
                  <a:pt x="308322" y="567463"/>
                  <a:pt x="302586" y="567463"/>
                </a:cubicBezTo>
                <a:cubicBezTo>
                  <a:pt x="296706" y="567463"/>
                  <a:pt x="291974" y="562882"/>
                  <a:pt x="291974" y="557013"/>
                </a:cubicBezTo>
                <a:lnTo>
                  <a:pt x="291974" y="436620"/>
                </a:lnTo>
                <a:lnTo>
                  <a:pt x="163913" y="564600"/>
                </a:lnTo>
                <a:cubicBezTo>
                  <a:pt x="161762" y="566604"/>
                  <a:pt x="159180" y="567607"/>
                  <a:pt x="156456" y="567607"/>
                </a:cubicBezTo>
                <a:cubicBezTo>
                  <a:pt x="153731" y="567607"/>
                  <a:pt x="151006" y="566604"/>
                  <a:pt x="148999" y="564600"/>
                </a:cubicBezTo>
                <a:cubicBezTo>
                  <a:pt x="144840" y="560449"/>
                  <a:pt x="144840" y="553721"/>
                  <a:pt x="148999" y="549712"/>
                </a:cubicBezTo>
                <a:lnTo>
                  <a:pt x="277203" y="421732"/>
                </a:lnTo>
                <a:lnTo>
                  <a:pt x="83462" y="421732"/>
                </a:lnTo>
                <a:cubicBezTo>
                  <a:pt x="77726" y="421732"/>
                  <a:pt x="72993" y="417008"/>
                  <a:pt x="72993" y="411282"/>
                </a:cubicBezTo>
                <a:lnTo>
                  <a:pt x="72993" y="93909"/>
                </a:lnTo>
                <a:lnTo>
                  <a:pt x="10468" y="93909"/>
                </a:lnTo>
                <a:cubicBezTo>
                  <a:pt x="4732" y="93909"/>
                  <a:pt x="0" y="89185"/>
                  <a:pt x="0" y="83315"/>
                </a:cubicBezTo>
                <a:cubicBezTo>
                  <a:pt x="0" y="77589"/>
                  <a:pt x="4732" y="72865"/>
                  <a:pt x="10468" y="72865"/>
                </a:cubicBezTo>
                <a:lnTo>
                  <a:pt x="83462" y="72865"/>
                </a:lnTo>
                <a:lnTo>
                  <a:pt x="291974" y="72865"/>
                </a:lnTo>
                <a:lnTo>
                  <a:pt x="291974" y="10450"/>
                </a:lnTo>
                <a:cubicBezTo>
                  <a:pt x="291974" y="4581"/>
                  <a:pt x="296706" y="0"/>
                  <a:pt x="302586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0296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601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787654" y="609042"/>
            <a:ext cx="4475526" cy="686733"/>
            <a:chOff x="787654" y="609042"/>
            <a:chExt cx="4475526" cy="686733"/>
          </a:xfrm>
        </p:grpSpPr>
        <p:sp>
          <p:nvSpPr>
            <p:cNvPr id="38" name="文本框 37"/>
            <p:cNvSpPr txBox="1"/>
            <p:nvPr/>
          </p:nvSpPr>
          <p:spPr>
            <a:xfrm>
              <a:off x="787654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20404030301010803"/>
                  <a:ea typeface="微软雅黑"/>
                  <a:cs typeface="+mn-ea"/>
                  <a:sym typeface="+mn-lt"/>
                </a:rPr>
                <a:t>卷积神经网络流程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6EAAA58E-446D-4E08-822A-CA6760746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54" y="1392784"/>
            <a:ext cx="10803876" cy="43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787654" y="609042"/>
            <a:ext cx="4475526" cy="686733"/>
            <a:chOff x="787654" y="609042"/>
            <a:chExt cx="4475526" cy="686733"/>
          </a:xfrm>
        </p:grpSpPr>
        <p:sp>
          <p:nvSpPr>
            <p:cNvPr id="27" name="文本框 26"/>
            <p:cNvSpPr txBox="1"/>
            <p:nvPr/>
          </p:nvSpPr>
          <p:spPr>
            <a:xfrm>
              <a:off x="787654" y="772555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20404030301010803"/>
                  <a:ea typeface="微软雅黑"/>
                  <a:cs typeface="+mn-ea"/>
                  <a:sym typeface="+mn-lt"/>
                </a:rPr>
                <a:t>卷积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74713" y="60904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40" name="图片占位符 39">
            <a:extLst>
              <a:ext uri="{FF2B5EF4-FFF2-40B4-BE49-F238E27FC236}">
                <a16:creationId xmlns="" xmlns:a16="http://schemas.microsoft.com/office/drawing/2014/main" id="{982CCC54-1ABA-4B86-B4E2-0DB473BBC1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" r="7042"/>
          <a:stretch>
            <a:fillRect/>
          </a:stretch>
        </p:blipFill>
        <p:spPr>
          <a:xfrm>
            <a:off x="3025417" y="1034165"/>
            <a:ext cx="5864583" cy="4983185"/>
          </a:xfrm>
        </p:spPr>
      </p:pic>
    </p:spTree>
    <p:extLst>
      <p:ext uri="{BB962C8B-B14F-4D97-AF65-F5344CB8AC3E}">
        <p14:creationId xmlns:p14="http://schemas.microsoft.com/office/powerpoint/2010/main" val="284324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874713" y="598882"/>
            <a:ext cx="4475526" cy="707147"/>
            <a:chOff x="874713" y="598882"/>
            <a:chExt cx="4475526" cy="707147"/>
          </a:xfrm>
        </p:grpSpPr>
        <p:sp>
          <p:nvSpPr>
            <p:cNvPr id="27" name="文本框 26"/>
            <p:cNvSpPr txBox="1"/>
            <p:nvPr/>
          </p:nvSpPr>
          <p:spPr>
            <a:xfrm>
              <a:off x="874713" y="782809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20404030301010803"/>
                  <a:ea typeface="微软雅黑"/>
                  <a:cs typeface="+mn-ea"/>
                  <a:sym typeface="+mn-lt"/>
                </a:rPr>
                <a:t>池化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74713" y="59888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61D8F04-AF53-4B8B-B7D8-5D4EEC26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52" y="1692308"/>
            <a:ext cx="6552254" cy="39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1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74713" y="598882"/>
            <a:ext cx="4475526" cy="707147"/>
            <a:chOff x="874713" y="598882"/>
            <a:chExt cx="4475526" cy="707147"/>
          </a:xfrm>
        </p:grpSpPr>
        <p:sp>
          <p:nvSpPr>
            <p:cNvPr id="7" name="文本框 26"/>
            <p:cNvSpPr txBox="1"/>
            <p:nvPr/>
          </p:nvSpPr>
          <p:spPr>
            <a:xfrm>
              <a:off x="874713" y="782809"/>
              <a:ext cx="4475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20404030301010803"/>
                  <a:ea typeface="微软雅黑"/>
                  <a:cs typeface="+mn-ea"/>
                  <a:sym typeface="+mn-lt"/>
                </a:rPr>
                <a:t>池化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74713" y="598882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8" name="20-12-25-19-27-00_01">
            <a:hlinkClick r:id="" action="ppaction://media"/>
            <a:extLst>
              <a:ext uri="{FF2B5EF4-FFF2-40B4-BE49-F238E27FC236}">
                <a16:creationId xmlns="" xmlns:a16="http://schemas.microsoft.com/office/drawing/2014/main" id="{ADE52A0F-0785-4999-BA1A-3B3F4572BD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559" y="-2126611"/>
            <a:ext cx="7420582" cy="111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787653" y="598882"/>
            <a:ext cx="4896709" cy="779659"/>
            <a:chOff x="787654" y="602296"/>
            <a:chExt cx="4475526" cy="517645"/>
          </a:xfrm>
        </p:grpSpPr>
        <p:sp>
          <p:nvSpPr>
            <p:cNvPr id="27" name="文本框 26"/>
            <p:cNvSpPr txBox="1"/>
            <p:nvPr/>
          </p:nvSpPr>
          <p:spPr>
            <a:xfrm>
              <a:off x="787654" y="772555"/>
              <a:ext cx="4475526" cy="3473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20404030301010803"/>
                  <a:ea typeface="微软雅黑"/>
                  <a:cs typeface="+mn-ea"/>
                  <a:sym typeface="+mn-lt"/>
                </a:rPr>
                <a:t>全连接层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874713" y="602296"/>
              <a:ext cx="1370806" cy="139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80" y="598882"/>
            <a:ext cx="6880860" cy="56192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10" y="2721131"/>
            <a:ext cx="2133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2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787654" y="598881"/>
            <a:ext cx="4679892" cy="696894"/>
            <a:chOff x="787654" y="598881"/>
            <a:chExt cx="4679892" cy="696894"/>
          </a:xfrm>
        </p:grpSpPr>
        <p:sp>
          <p:nvSpPr>
            <p:cNvPr id="27" name="文本框 26"/>
            <p:cNvSpPr txBox="1"/>
            <p:nvPr/>
          </p:nvSpPr>
          <p:spPr>
            <a:xfrm>
              <a:off x="787654" y="772555"/>
              <a:ext cx="4679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20404030301010803"/>
                  <a:ea typeface="微软雅黑"/>
                  <a:cs typeface="+mn-ea"/>
                  <a:sym typeface="+mn-lt"/>
                </a:rPr>
                <a:t>激活函数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874712" y="598881"/>
              <a:ext cx="1451927" cy="1736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20404030301010803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63531DEC-1120-46E7-986A-02F2891A75FB}"/>
              </a:ext>
            </a:extLst>
          </p:cNvPr>
          <p:cNvSpPr txBox="1"/>
          <p:nvPr/>
        </p:nvSpPr>
        <p:spPr>
          <a:xfrm>
            <a:off x="1183895" y="1772505"/>
            <a:ext cx="1943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1.ReLU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2.Sigmoid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3.Tanh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4.Leaky </a:t>
            </a:r>
            <a:r>
              <a:rPr lang="en-US" altLang="zh-CN" dirty="0" err="1" smtClean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01" y="748742"/>
            <a:ext cx="8088092" cy="535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商务城市建设规划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70705174546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70705174546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70705174546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70705174546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TextDesc"/>
  <p:tag name="MH" val="20170705174639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TextDesc"/>
  <p:tag name="MH" val="20170705174639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TextDesc"/>
  <p:tag name="MH" val="20170705174639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TextDesc"/>
  <p:tag name="MH" val="20170705174639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TextDesc"/>
  <p:tag name="MH" val="20170705174639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TextDesc"/>
  <p:tag name="MH" val="20170705174639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TextDesc"/>
  <p:tag name="MH" val="20170705174639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TuWHP#"/>
  <p:tag name="MH_LAYOUT" val="SubTitleTextDesc"/>
  <p:tag name="MH" val="20170705174639"/>
  <p:tag name="MH_LIBRARY" val="GRAPHIC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第一PPT，www.1ppt.com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vujnctym">
      <a:majorFont>
        <a:latin typeface="微软雅黑" panose="02020404030301010803"/>
        <a:ea typeface="微软雅黑"/>
        <a:cs typeface=""/>
      </a:majorFont>
      <a:minorFont>
        <a:latin typeface="微软雅黑" panose="02020404030301010803"/>
        <a:ea typeface="微软雅黑"/>
        <a:cs typeface="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第一PPT，www.1ppt.com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vujnctym">
      <a:majorFont>
        <a:latin typeface="微软雅黑" panose="02020404030301010803"/>
        <a:ea typeface="微软雅黑"/>
        <a:cs typeface=""/>
      </a:majorFont>
      <a:minorFont>
        <a:latin typeface="微软雅黑" panose="02020404030301010803"/>
        <a:ea typeface="微软雅黑"/>
        <a:cs typeface="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969</TotalTime>
  <Words>441</Words>
  <Application>Microsoft Office PowerPoint</Application>
  <PresentationFormat>自定义</PresentationFormat>
  <Paragraphs>114</Paragraphs>
  <Slides>33</Slides>
  <Notes>33</Notes>
  <HiddenSlides>0</HiddenSlides>
  <MMClips>1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36" baseType="lpstr">
      <vt:lpstr>第一PPT，www.1ppt.com</vt:lpstr>
      <vt:lpstr>自定义设计方案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——</Manager>
  <Company>——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——</dc:title>
  <dc:creator>user</dc:creator>
  <cp:keywords>——</cp:keywords>
  <dc:description>——</dc:description>
  <cp:lastModifiedBy>微软用户</cp:lastModifiedBy>
  <cp:revision>119</cp:revision>
  <dcterms:created xsi:type="dcterms:W3CDTF">2017-08-22T00:27:37Z</dcterms:created>
  <dcterms:modified xsi:type="dcterms:W3CDTF">2021-01-06T04:12:36Z</dcterms:modified>
</cp:coreProperties>
</file>